
<file path=[Content_Types].xml><?xml version="1.0" encoding="utf-8"?>
<Types xmlns="http://schemas.openxmlformats.org/package/2006/content-types">
  <Default Extension="xml" ContentType="application/vnd.openxmlformats-package.core-properties+xml"/>
  <Default Extension="png" ContentType="image/png"/>
  <Default Extension="rels" ContentType="application/vnd.openxmlformats-package.relationships+xml"/>
  <Override PartName="/docProps/app.xml" ContentType="application/vnd.openxmlformats-officedocument.extended-properties+xml"/>
  <Override PartName="/ppt/presentation.xml" ContentType="application/vnd.openxmlformats-officedocument.presentationml.presentation.main+xml"/>
  <Override PartName="/ppt/theme/theme1.xml" ContentType="application/vnd.openxmlformats-officedocument.theme+xml"/>
  <Override PartName="/ppt/slideMasters/slideMaster1.xml" ContentType="application/vnd.openxmlformats-officedocument.presentationml.slideMaster+xml"/>
  <Override PartName="/ppt/slideMasters/theme/theme2.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notesMasters/notesMaster1.xml" ContentType="application/vnd.openxmlformats-officedocument.presentationml.notesMaster+xml"/>
  <Override PartName="/ppt/notesMasters/theme/theme3.xml" ContentType="application/vnd.openxmlformats-officedocument.theme+xml"/>
  <Override PartName="/ppt/presProps.xml" ContentType="application/vnd.openxmlformats-officedocument.presentationml.presProps+xml"/>
  <Override PartName="/ppt/tableStyles.xml" ContentType="application/vnd.openxmlformats-officedocument.presentationml.tableStyles+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Types>
</file>

<file path=_rels/.rels>&#65279;<?xml version="1.0" encoding="utf-8"?><Relationships xmlns="http://schemas.openxmlformats.org/package/2006/relationships"><Relationship Type="http://schemas.openxmlformats.org/package/2006/relationships/metadata/core-properties" Target="/docProps/core.xml" Id="Rafdd0ec6c5264d13" /><Relationship Type="http://schemas.openxmlformats.org/officeDocument/2006/relationships/extended-properties" Target="/docProps/app.xml" Id="R6632f8e7b8be474a" /><Relationship Type="http://schemas.openxmlformats.org/officeDocument/2006/relationships/officeDocument" Target="/ppt/presentation.xml" Id="R7d7fe3f1a1b5487b" /></Relationships>
</file>

<file path=ppt/presentation.xml><?xml version="1.0" encoding="utf-8"?>
<p:presentation xmlns:p="http://schemas.openxmlformats.org/presentationml/2006/main">
  <p:sldMasterIdLst>
    <p:sldMasterId xmlns:r="http://schemas.openxmlformats.org/officeDocument/2006/relationships" id="2147483648" r:id="Rfa25c9e833194923"/>
  </p:sldMasterIdLst>
  <p:notesMasterIdLst>
    <p:notesMasterId xmlns:r="http://schemas.openxmlformats.org/officeDocument/2006/relationships" r:id="R356cac0181ef4fea"/>
  </p:notesMasterIdLst>
  <p:sldIdLst>
    <p:sldId xmlns:r="http://schemas.openxmlformats.org/officeDocument/2006/relationships" id="256" r:id="Ra14c4e6369364a1d"/>
    <p:sldId xmlns:r="http://schemas.openxmlformats.org/officeDocument/2006/relationships" id="257" r:id="R92ec33aa7f1f4e08"/>
    <p:sldId xmlns:r="http://schemas.openxmlformats.org/officeDocument/2006/relationships" id="258" r:id="R1c8236ec3a354e74"/>
    <p:sldId xmlns:r="http://schemas.openxmlformats.org/officeDocument/2006/relationships" id="259" r:id="R85cd58042d69437d"/>
    <p:sldId xmlns:r="http://schemas.openxmlformats.org/officeDocument/2006/relationships" id="260" r:id="R9a6a6e81656e4296"/>
    <p:sldId xmlns:r="http://schemas.openxmlformats.org/officeDocument/2006/relationships" id="261" r:id="R97fa8cf0143944a2"/>
    <p:sldId xmlns:r="http://schemas.openxmlformats.org/officeDocument/2006/relationships" id="262" r:id="R241b4d6d585a40f8"/>
    <p:sldId xmlns:r="http://schemas.openxmlformats.org/officeDocument/2006/relationships" id="263" r:id="Rf2ae0947afe7444b"/>
    <p:sldId xmlns:r="http://schemas.openxmlformats.org/officeDocument/2006/relationships" id="264" r:id="R8031a35e54de40fd"/>
    <p:sldId xmlns:r="http://schemas.openxmlformats.org/officeDocument/2006/relationships" id="265" r:id="R9bb6fb11c6d2425e"/>
    <p:sldId xmlns:r="http://schemas.openxmlformats.org/officeDocument/2006/relationships" id="266" r:id="Rd6d2c3181c6647b1"/>
    <p:sldId xmlns:r="http://schemas.openxmlformats.org/officeDocument/2006/relationships" id="267" r:id="R09b05eba597c4d30"/>
    <p:sldId xmlns:r="http://schemas.openxmlformats.org/officeDocument/2006/relationships" id="268" r:id="Rde6e065acab54379"/>
    <p:sldId xmlns:r="http://schemas.openxmlformats.org/officeDocument/2006/relationships" id="269" r:id="R827f370b9d174ac1"/>
    <p:sldId xmlns:r="http://schemas.openxmlformats.org/officeDocument/2006/relationships" id="270" r:id="Rc0219c0e83a84358"/>
    <p:sldId xmlns:r="http://schemas.openxmlformats.org/officeDocument/2006/relationships" id="271" r:id="R9e4c7d1df9b04b8f"/>
    <p:sldId xmlns:r="http://schemas.openxmlformats.org/officeDocument/2006/relationships" id="272" r:id="R93f844dcf62e4008"/>
    <p:sldId xmlns:r="http://schemas.openxmlformats.org/officeDocument/2006/relationships" id="273" r:id="R29bbb431ce474675"/>
    <p:sldId xmlns:r="http://schemas.openxmlformats.org/officeDocument/2006/relationships" id="274" r:id="Rc2a567d7d6794a7d"/>
    <p:sldId xmlns:r="http://schemas.openxmlformats.org/officeDocument/2006/relationships" id="275" r:id="Rbfae376e1daa4f58"/>
    <p:sldId xmlns:r="http://schemas.openxmlformats.org/officeDocument/2006/relationships" id="276" r:id="R4a507b20a7904abc"/>
    <p:sldId xmlns:r="http://schemas.openxmlformats.org/officeDocument/2006/relationships" id="277" r:id="R3d1389e39d5b48fd"/>
    <p:sldId xmlns:r="http://schemas.openxmlformats.org/officeDocument/2006/relationships" id="278" r:id="R3c3bf80016b9454a"/>
  </p:sldIdLst>
  <p:sldSz cx="12192000" cy="6858000"/>
  <p:notesSz cx="6858000" cy="9144000"/>
</p:presentation>
</file>

<file path=ppt/presProps.xml><?xml version="1.0" encoding="utf-8"?>
<p:presentationPr xmlns:p="http://schemas.openxmlformats.org/presentationml/2006/main">
  <p:extLst>
    <p:ext xmlns:p14="http://schemas.microsoft.com/office/powerpoint/2010/main" uri="{E76CE94A-603C-4142-B9EB-6D1370010A27}">
      <p14:discardImageEditData val="0"/>
    </p:ext>
    <p:ext xmlns:p14="http://schemas.microsoft.com/office/powerpoint/2010/main" uri="{D31A062A-798A-4329-ABDD-BBA856620510}">
      <p14:defaultImageDpi val="32767"/>
    </p:ext>
    <p:ext xmlns:p15="http://schemas.microsoft.com/office/powerpoint/2012/main" uri="{FD5EFAAD-0ECE-453E-9831-46B23BE46B34}">
      <p15:chartTrackingRefBased val="1"/>
    </p:ext>
  </p:extLst>
</p:presentationPr>
</file>

<file path=ppt/tableStyles.xml><?xml version="1.0" encoding="utf-8"?>
<a:tblStyleLst xmlns:a="http://schemas.openxmlformats.org/drawingml/2006/main" def="{5C22544A-7EE6-4342-B048-85BDC9FD1C3A}"/>
</file>

<file path=ppt/_rels/presentation.xml.rels>&#65279;<?xml version="1.0" encoding="utf-8"?><Relationships xmlns="http://schemas.openxmlformats.org/package/2006/relationships"><Relationship Type="http://schemas.openxmlformats.org/officeDocument/2006/relationships/theme" Target="/ppt/theme/theme1.xml" Id="R3118c02022944978" /><Relationship Type="http://schemas.openxmlformats.org/officeDocument/2006/relationships/slideMaster" Target="/ppt/slideMasters/slideMaster1.xml" Id="Rfa25c9e833194923" /><Relationship Type="http://schemas.openxmlformats.org/officeDocument/2006/relationships/notesMaster" Target="/ppt/notesMasters/notesMaster1.xml" Id="R356cac0181ef4fea" /><Relationship Type="http://schemas.openxmlformats.org/officeDocument/2006/relationships/presProps" Target="/ppt/presProps.xml" Id="R75944b2a15d4472c" /><Relationship Type="http://schemas.openxmlformats.org/officeDocument/2006/relationships/tableStyles" Target="/ppt/tableStyles.xml" Id="Re60ad8ddc70544d7" /><Relationship Type="http://schemas.openxmlformats.org/officeDocument/2006/relationships/slide" Target="/ppt/slides/slide1.xml" Id="Ra14c4e6369364a1d" /><Relationship Type="http://schemas.openxmlformats.org/officeDocument/2006/relationships/slide" Target="/ppt/slides/slide2.xml" Id="R92ec33aa7f1f4e08" /><Relationship Type="http://schemas.openxmlformats.org/officeDocument/2006/relationships/slide" Target="/ppt/slides/slide3.xml" Id="R1c8236ec3a354e74" /><Relationship Type="http://schemas.openxmlformats.org/officeDocument/2006/relationships/slide" Target="/ppt/slides/slide4.xml" Id="R85cd58042d69437d" /><Relationship Type="http://schemas.openxmlformats.org/officeDocument/2006/relationships/slide" Target="/ppt/slides/slide5.xml" Id="R9a6a6e81656e4296" /><Relationship Type="http://schemas.openxmlformats.org/officeDocument/2006/relationships/slide" Target="/ppt/slides/slide6.xml" Id="R97fa8cf0143944a2" /><Relationship Type="http://schemas.openxmlformats.org/officeDocument/2006/relationships/slide" Target="/ppt/slides/slide7.xml" Id="R241b4d6d585a40f8" /><Relationship Type="http://schemas.openxmlformats.org/officeDocument/2006/relationships/slide" Target="/ppt/slides/slide8.xml" Id="Rf2ae0947afe7444b" /><Relationship Type="http://schemas.openxmlformats.org/officeDocument/2006/relationships/slide" Target="/ppt/slides/slide9.xml" Id="R8031a35e54de40fd" /><Relationship Type="http://schemas.openxmlformats.org/officeDocument/2006/relationships/slide" Target="/ppt/slides/slide10.xml" Id="R9bb6fb11c6d2425e" /><Relationship Type="http://schemas.openxmlformats.org/officeDocument/2006/relationships/slide" Target="/ppt/slides/slide11.xml" Id="Rd6d2c3181c6647b1" /><Relationship Type="http://schemas.openxmlformats.org/officeDocument/2006/relationships/slide" Target="/ppt/slides/slide12.xml" Id="R09b05eba597c4d30" /><Relationship Type="http://schemas.openxmlformats.org/officeDocument/2006/relationships/slide" Target="/ppt/slides/slide13.xml" Id="Rde6e065acab54379" /><Relationship Type="http://schemas.openxmlformats.org/officeDocument/2006/relationships/slide" Target="/ppt/slides/slide14.xml" Id="R827f370b9d174ac1" /><Relationship Type="http://schemas.openxmlformats.org/officeDocument/2006/relationships/slide" Target="/ppt/slides/slide15.xml" Id="Rc0219c0e83a84358" /><Relationship Type="http://schemas.openxmlformats.org/officeDocument/2006/relationships/slide" Target="/ppt/slides/slide16.xml" Id="R9e4c7d1df9b04b8f" /><Relationship Type="http://schemas.openxmlformats.org/officeDocument/2006/relationships/slide" Target="/ppt/slides/slide17.xml" Id="R93f844dcf62e4008" /><Relationship Type="http://schemas.openxmlformats.org/officeDocument/2006/relationships/slide" Target="/ppt/slides/slide18.xml" Id="R29bbb431ce474675" /><Relationship Type="http://schemas.openxmlformats.org/officeDocument/2006/relationships/slide" Target="/ppt/slides/slide19.xml" Id="Rc2a567d7d6794a7d" /><Relationship Type="http://schemas.openxmlformats.org/officeDocument/2006/relationships/slide" Target="/ppt/slides/slide20.xml" Id="Rbfae376e1daa4f58" /><Relationship Type="http://schemas.openxmlformats.org/officeDocument/2006/relationships/slide" Target="/ppt/slides/slide21.xml" Id="R4a507b20a7904abc" /><Relationship Type="http://schemas.openxmlformats.org/officeDocument/2006/relationships/slide" Target="/ppt/slides/slide22.xml" Id="R3d1389e39d5b48fd" /><Relationship Type="http://schemas.openxmlformats.org/officeDocument/2006/relationships/slide" Target="/ppt/slides/slide23.xml" Id="R3c3bf80016b9454a" /></Relationships>
</file>

<file path=ppt/notesMasters/_rels/notesMaster1.xml.rels>&#65279;<?xml version="1.0" encoding="utf-8"?><Relationships xmlns="http://schemas.openxmlformats.org/package/2006/relationships"><Relationship Type="http://schemas.openxmlformats.org/officeDocument/2006/relationships/theme" Target="/ppt/notesMasters/theme/theme3.xml" Id="R6c31569478e6461f" /></Relationships>
</file>

<file path=ppt/notesMasters/notesMaster1.xml><?xml version="1.0" encoding="utf-8"?>
<p:notesMaster xmlns:p="http://schemas.openxmlformats.org/presentationml/2006/main">
  <p:cSld>
    <p:bg>
      <p:bgRef idx="1001">
        <a:schemeClr xmlns:a="http://schemas.openxmlformats.org/drawingml/2006/main" val="bg1"/>
      </p:bgRef>
    </p:bg>
    <p:spTree>
      <p:nvGrpSpPr>
        <p:cNvPr id="1" name=""/>
        <p:cNvGrpSpPr/>
        <p:nvPr/>
      </p:nvGrpSpPr>
      <p:grpSpPr>
        <a:xfrm xmlns:a="http://schemas.openxmlformats.org/drawingml/2006/main"/>
      </p:grpSpPr>
      <p:sp>
        <p:nvSpPr>
          <p:cNvPr id="2" name="Header Placeholder"/>
          <p:cNvSpPr/>
          <p:nvPr>
            <p:ph type="hdr" sz="quarter"/>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3" name="Date Placeholder"/>
          <p:cNvSpPr/>
          <p:nvPr>
            <p:ph type="dt" sz="quarter" idx="1"/>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4" name="Slide Image Placeholder"/>
          <p:cNvSpPr/>
          <p:nvPr>
            <p:ph type="sldImg" idx="2"/>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5" name="Notes Placeholder"/>
          <p:cNvSpPr/>
          <p:nvPr>
            <p:ph type="body" sz="quarter" idx="3"/>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6" name="Footer Placeholder"/>
          <p:cNvSpPr/>
          <p:nvPr>
            <p:ph type="ftr" sz="quarter" idx="4"/>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7" name="Slide Number Placeholder"/>
          <p:cNvSpPr/>
          <p:nvPr>
            <p:ph type="sldNum" sz="quarter" idx="5"/>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Tree>
  </p:cSld>
  <p:clrMap bg1="lt1" tx1="dk1" bg2="lt2" tx2="dk2" accent1="accent1" accent2="accent2" accent3="accent3" accent4="accent4" accent5="accent5" accent6="accent6" hlink="hlink" folHlink="folHlink"/>
  <p:notesStyle>
    <a:lvl1pPr xmlns:a="http://schemas.openxmlformats.org/drawingml/2006/main" marL="0" algn="l" defTabSz="914400" rtl="0" eaLnBrk="1" latinLnBrk="0" hangingPunct="1">
      <a:defRPr sz="1200" kern="1200"/>
    </a:lvl1pPr>
  </p:notesStyle>
</p:notesMaster>
</file>

<file path=ppt/notesMasters/theme/theme3.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
      <a:majorFont>
        <a:latin typeface="Aptos"/>
        <a:ea typeface=""/>
        <a:cs typeface=""/>
      </a:majorFont>
      <a:minorFont>
        <a:latin typeface="Aptos"/>
        <a:ea typeface=""/>
        <a:cs typeface=""/>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ppt/notesSlides/_rels/notesSlide1.xml.rels>&#65279;<?xml version="1.0" encoding="utf-8"?><Relationships xmlns="http://schemas.openxmlformats.org/package/2006/relationships"><Relationship Type="http://schemas.openxmlformats.org/officeDocument/2006/relationships/slide" Target="/ppt/slides/slide1.xml" Id="Rfc06228297ab4d53" /><Relationship Type="http://schemas.openxmlformats.org/officeDocument/2006/relationships/notesMaster" Target="/ppt/notesMasters/notesMaster1.xml" Id="R833c2d852b394fdb" /></Relationships>
</file>

<file path=ppt/notesSlides/_rels/notesSlide2.xml.rels>&#65279;<?xml version="1.0" encoding="utf-8"?><Relationships xmlns="http://schemas.openxmlformats.org/package/2006/relationships"><Relationship Type="http://schemas.openxmlformats.org/officeDocument/2006/relationships/slide" Target="/ppt/slides/slide2.xml" Id="R0de6b93d15df410c" /><Relationship Type="http://schemas.openxmlformats.org/officeDocument/2006/relationships/notesMaster" Target="/ppt/notesMasters/notesMaster1.xml" Id="Rc9e4e50aebe94ffa" /></Relationships>
</file>

<file path=ppt/notesSlides/_rels/notesSlide3.xml.rels>&#65279;<?xml version="1.0" encoding="utf-8"?><Relationships xmlns="http://schemas.openxmlformats.org/package/2006/relationships"><Relationship Type="http://schemas.openxmlformats.org/officeDocument/2006/relationships/slide" Target="/ppt/slides/slide3.xml" Id="Ra6f333832a1c489c" /><Relationship Type="http://schemas.openxmlformats.org/officeDocument/2006/relationships/notesMaster" Target="/ppt/notesMasters/notesMaster1.xml" Id="Ra26238a6f7f841b7" /></Relationships>
</file>

<file path=ppt/notesSlides/_rels/notesSlide4.xml.rels>&#65279;<?xml version="1.0" encoding="utf-8"?><Relationships xmlns="http://schemas.openxmlformats.org/package/2006/relationships"><Relationship Type="http://schemas.openxmlformats.org/officeDocument/2006/relationships/slide" Target="/ppt/slides/slide4.xml" Id="R36d00003e93b4222" /><Relationship Type="http://schemas.openxmlformats.org/officeDocument/2006/relationships/notesMaster" Target="/ppt/notesMasters/notesMaster1.xml" Id="R7ec66b565f4a4af8" /></Relationships>
</file>

<file path=ppt/notesSlides/_rels/notesSlide5.xml.rels>&#65279;<?xml version="1.0" encoding="utf-8"?><Relationships xmlns="http://schemas.openxmlformats.org/package/2006/relationships"><Relationship Type="http://schemas.openxmlformats.org/officeDocument/2006/relationships/slide" Target="/ppt/slides/slide5.xml" Id="R27246545f8244a9e" /><Relationship Type="http://schemas.openxmlformats.org/officeDocument/2006/relationships/notesMaster" Target="/ppt/notesMasters/notesMaster1.xml" Id="Rde9295822f254160" /></Relationships>
</file>

<file path=ppt/notesSlides/_rels/notesSlide6.xml.rels>&#65279;<?xml version="1.0" encoding="utf-8"?><Relationships xmlns="http://schemas.openxmlformats.org/package/2006/relationships"><Relationship Type="http://schemas.openxmlformats.org/officeDocument/2006/relationships/slide" Target="/ppt/slides/slide6.xml" Id="R0ba3f50dd84e4a6a" /><Relationship Type="http://schemas.openxmlformats.org/officeDocument/2006/relationships/notesMaster" Target="/ppt/notesMasters/notesMaster1.xml" Id="R9ca7b6ff19884bb1" /></Relationships>
</file>

<file path=ppt/notesSlides/_rels/notesSlide7.xml.rels>&#65279;<?xml version="1.0" encoding="utf-8"?><Relationships xmlns="http://schemas.openxmlformats.org/package/2006/relationships"><Relationship Type="http://schemas.openxmlformats.org/officeDocument/2006/relationships/slide" Target="/ppt/slides/slide7.xml" Id="R99df8a234b3d4352" /><Relationship Type="http://schemas.openxmlformats.org/officeDocument/2006/relationships/notesMaster" Target="/ppt/notesMasters/notesMaster1.xml" Id="R0bdfaa5dd9de4d57" /></Relationships>
</file>

<file path=ppt/notesSlides/_rels/notesSlide8.xml.rels>&#65279;<?xml version="1.0" encoding="utf-8"?><Relationships xmlns="http://schemas.openxmlformats.org/package/2006/relationships"><Relationship Type="http://schemas.openxmlformats.org/officeDocument/2006/relationships/slide" Target="/ppt/slides/slide8.xml" Id="R1c2bbe9158a64ff5" /><Relationship Type="http://schemas.openxmlformats.org/officeDocument/2006/relationships/notesMaster" Target="/ppt/notesMasters/notesMaster1.xml" Id="R985945a5147d42ef" /></Relationships>
</file>

<file path=ppt/notesSlides/_rels/notesSlide9.xml.rels>&#65279;<?xml version="1.0" encoding="utf-8"?><Relationships xmlns="http://schemas.openxmlformats.org/package/2006/relationships"><Relationship Type="http://schemas.openxmlformats.org/officeDocument/2006/relationships/slide" Target="/ppt/slides/slide9.xml" Id="Rbb84004369804c91" /><Relationship Type="http://schemas.openxmlformats.org/officeDocument/2006/relationships/notesMaster" Target="/ppt/notesMasters/notesMaster1.xml" Id="R2d88c7f0af324c35" /></Relationships>
</file>

<file path=ppt/notesSlides/_rels/notesSlide10.xml.rels>&#65279;<?xml version="1.0" encoding="utf-8"?><Relationships xmlns="http://schemas.openxmlformats.org/package/2006/relationships"><Relationship Type="http://schemas.openxmlformats.org/officeDocument/2006/relationships/slide" Target="/ppt/slides/slide10.xml" Id="R857765c839294cab" /><Relationship Type="http://schemas.openxmlformats.org/officeDocument/2006/relationships/notesMaster" Target="/ppt/notesMasters/notesMaster1.xml" Id="R3005ac92edf74fc6" /></Relationships>
</file>

<file path=ppt/notesSlides/_rels/notesSlide11.xml.rels>&#65279;<?xml version="1.0" encoding="utf-8"?><Relationships xmlns="http://schemas.openxmlformats.org/package/2006/relationships"><Relationship Type="http://schemas.openxmlformats.org/officeDocument/2006/relationships/slide" Target="/ppt/slides/slide11.xml" Id="Reea37b2c5d2f4688" /><Relationship Type="http://schemas.openxmlformats.org/officeDocument/2006/relationships/notesMaster" Target="/ppt/notesMasters/notesMaster1.xml" Id="Re25332ecc7a3475a" /></Relationships>
</file>

<file path=ppt/notesSlides/_rels/notesSlide12.xml.rels>&#65279;<?xml version="1.0" encoding="utf-8"?><Relationships xmlns="http://schemas.openxmlformats.org/package/2006/relationships"><Relationship Type="http://schemas.openxmlformats.org/officeDocument/2006/relationships/slide" Target="/ppt/slides/slide12.xml" Id="R763772218fc743f7" /><Relationship Type="http://schemas.openxmlformats.org/officeDocument/2006/relationships/notesMaster" Target="/ppt/notesMasters/notesMaster1.xml" Id="R54be625d95004dc4" /></Relationships>
</file>

<file path=ppt/notesSlides/_rels/notesSlide13.xml.rels>&#65279;<?xml version="1.0" encoding="utf-8"?><Relationships xmlns="http://schemas.openxmlformats.org/package/2006/relationships"><Relationship Type="http://schemas.openxmlformats.org/officeDocument/2006/relationships/slide" Target="/ppt/slides/slide13.xml" Id="R6bfb4b0c2d384fd5" /><Relationship Type="http://schemas.openxmlformats.org/officeDocument/2006/relationships/notesMaster" Target="/ppt/notesMasters/notesMaster1.xml" Id="Rcf2cca63f3ab48e2" /></Relationships>
</file>

<file path=ppt/notesSlides/_rels/notesSlide14.xml.rels>&#65279;<?xml version="1.0" encoding="utf-8"?><Relationships xmlns="http://schemas.openxmlformats.org/package/2006/relationships"><Relationship Type="http://schemas.openxmlformats.org/officeDocument/2006/relationships/slide" Target="/ppt/slides/slide14.xml" Id="Rf8dac60f649b492c" /><Relationship Type="http://schemas.openxmlformats.org/officeDocument/2006/relationships/notesMaster" Target="/ppt/notesMasters/notesMaster1.xml" Id="Ra452c6b1fcdf4d0b" /></Relationships>
</file>

<file path=ppt/notesSlides/_rels/notesSlide15.xml.rels>&#65279;<?xml version="1.0" encoding="utf-8"?><Relationships xmlns="http://schemas.openxmlformats.org/package/2006/relationships"><Relationship Type="http://schemas.openxmlformats.org/officeDocument/2006/relationships/slide" Target="/ppt/slides/slide15.xml" Id="R20fafda7369a4801" /><Relationship Type="http://schemas.openxmlformats.org/officeDocument/2006/relationships/notesMaster" Target="/ppt/notesMasters/notesMaster1.xml" Id="R335e496c44254fab" /></Relationships>
</file>

<file path=ppt/notesSlides/_rels/notesSlide16.xml.rels>&#65279;<?xml version="1.0" encoding="utf-8"?><Relationships xmlns="http://schemas.openxmlformats.org/package/2006/relationships"><Relationship Type="http://schemas.openxmlformats.org/officeDocument/2006/relationships/slide" Target="/ppt/slides/slide16.xml" Id="R904f3cead1114b8c" /><Relationship Type="http://schemas.openxmlformats.org/officeDocument/2006/relationships/notesMaster" Target="/ppt/notesMasters/notesMaster1.xml" Id="Rf3cda39cceee448e" /></Relationships>
</file>

<file path=ppt/notesSlides/_rels/notesSlide17.xml.rels>&#65279;<?xml version="1.0" encoding="utf-8"?><Relationships xmlns="http://schemas.openxmlformats.org/package/2006/relationships"><Relationship Type="http://schemas.openxmlformats.org/officeDocument/2006/relationships/slide" Target="/ppt/slides/slide17.xml" Id="Rc7ef8f1c0e11420d" /><Relationship Type="http://schemas.openxmlformats.org/officeDocument/2006/relationships/notesMaster" Target="/ppt/notesMasters/notesMaster1.xml" Id="R6a1a66e9f1894eac" /></Relationships>
</file>

<file path=ppt/notesSlides/_rels/notesSlide18.xml.rels>&#65279;<?xml version="1.0" encoding="utf-8"?><Relationships xmlns="http://schemas.openxmlformats.org/package/2006/relationships"><Relationship Type="http://schemas.openxmlformats.org/officeDocument/2006/relationships/slide" Target="/ppt/slides/slide18.xml" Id="R31aab155ac5148e3" /><Relationship Type="http://schemas.openxmlformats.org/officeDocument/2006/relationships/notesMaster" Target="/ppt/notesMasters/notesMaster1.xml" Id="R1bb0abc5dd4e4b80" /></Relationships>
</file>

<file path=ppt/notesSlides/_rels/notesSlide19.xml.rels>&#65279;<?xml version="1.0" encoding="utf-8"?><Relationships xmlns="http://schemas.openxmlformats.org/package/2006/relationships"><Relationship Type="http://schemas.openxmlformats.org/officeDocument/2006/relationships/slide" Target="/ppt/slides/slide19.xml" Id="R750e761714c14373" /><Relationship Type="http://schemas.openxmlformats.org/officeDocument/2006/relationships/notesMaster" Target="/ppt/notesMasters/notesMaster1.xml" Id="Raa02248e376e41ac" /></Relationships>
</file>

<file path=ppt/notesSlides/_rels/notesSlide20.xml.rels>&#65279;<?xml version="1.0" encoding="utf-8"?><Relationships xmlns="http://schemas.openxmlformats.org/package/2006/relationships"><Relationship Type="http://schemas.openxmlformats.org/officeDocument/2006/relationships/slide" Target="/ppt/slides/slide20.xml" Id="Rde3aba6455004236" /><Relationship Type="http://schemas.openxmlformats.org/officeDocument/2006/relationships/notesMaster" Target="/ppt/notesMasters/notesMaster1.xml" Id="Rbb9979944c1a435f" /></Relationships>
</file>

<file path=ppt/notesSlides/_rels/notesSlide21.xml.rels>&#65279;<?xml version="1.0" encoding="utf-8"?><Relationships xmlns="http://schemas.openxmlformats.org/package/2006/relationships"><Relationship Type="http://schemas.openxmlformats.org/officeDocument/2006/relationships/slide" Target="/ppt/slides/slide21.xml" Id="R13d640ff99324796" /><Relationship Type="http://schemas.openxmlformats.org/officeDocument/2006/relationships/notesMaster" Target="/ppt/notesMasters/notesMaster1.xml" Id="R710559c1e0ea436d" /></Relationships>
</file>

<file path=ppt/notesSlides/_rels/notesSlide22.xml.rels>&#65279;<?xml version="1.0" encoding="utf-8"?><Relationships xmlns="http://schemas.openxmlformats.org/package/2006/relationships"><Relationship Type="http://schemas.openxmlformats.org/officeDocument/2006/relationships/slide" Target="/ppt/slides/slide22.xml" Id="R2a77464051704edd" /><Relationship Type="http://schemas.openxmlformats.org/officeDocument/2006/relationships/notesMaster" Target="/ppt/notesMasters/notesMaster1.xml" Id="R219fc21625894249" /></Relationships>
</file>

<file path=ppt/notesSlides/_rels/notesSlide23.xml.rels>&#65279;<?xml version="1.0" encoding="utf-8"?><Relationships xmlns="http://schemas.openxmlformats.org/package/2006/relationships"><Relationship Type="http://schemas.openxmlformats.org/officeDocument/2006/relationships/slide" Target="/ppt/slides/slide23.xml" Id="R9a13302a0bdd4b90" /><Relationship Type="http://schemas.openxmlformats.org/officeDocument/2006/relationships/notesMaster" Target="/ppt/notesMasters/notesMaster1.xml" Id="R5749cec3833a4143" /></Relationships>
</file>

<file path=ppt/notesSlides/notesSlide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BAIQ Member Guide 4.0. Opening visual generated for this guide. Brand logo derived from the original BAIQ artwork. Video includes animation and HeyGen catalog impact sounds.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Guide 4.0. Website baseline v89. Source: https://baiq.org and baiq.org. Actual public website screenshot taken 2 October 2026.</a:t>
            </a:r>
          </a:p>
          <a:p xmlns:a="http://schemas.openxmlformats.org/drawingml/2006/main">
            <a:r>
              <a:t/>
            </a:r>
          </a:p>
          <a:p xmlns:a="http://schemas.openxmlformats.org/drawingml/2006/main">
            <a:r>
              <a:t>EN: Welcome, bowlers! Welcome to B A I Q — baeeq! Let’s explore the website and the things you will use before and after a game.</a:t>
            </a:r>
          </a:p>
          <a:p xmlns:a="http://schemas.openxmlformats.org/drawingml/2006/main">
            <a:r>
              <a:t>ID: Selamat datang, bowlers! Mari melihat website BAIQ dan hal yang digunakan sebelum serta sesudah bermain.</a:t>
            </a:r>
          </a:p>
          <a:p xmlns:a="http://schemas.openxmlformats.org/drawingml/2006/main">
            <a:r>
              <a:t/>
            </a:r>
          </a:p>
          <a:p xmlns:a="http://schemas.openxmlformats.org/drawingml/2006/main">
            <a:r>
              <a:t>EN: This is guide version four, made on October second, twenty twenty six, based on website version eighty nine. Website screenshots and labelled account demos now include arrows and circles to help you follow along.</a:t>
            </a:r>
          </a:p>
          <a:p xmlns:a="http://schemas.openxmlformats.org/drawingml/2006/main">
            <a:r>
              <a:t>ID: Panduan versi 4, dibuat 2 Oktober 2026 berdasarkan website versi 89. Screenshot website dan demo akun diberi panah serta lingkaran agar mudah diikuti.</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Guide 4.0. Website baseline v89. Source: https://baiq.org and baiq.org. Actual public website screenshot taken 2 October 2026.</a:t>
            </a:r>
          </a:p>
          <a:p xmlns:a="http://schemas.openxmlformats.org/drawingml/2006/main">
            <a:r>
              <a:t/>
            </a:r>
          </a:p>
          <a:p xmlns:a="http://schemas.openxmlformats.org/drawingml/2006/main">
            <a:r>
              <a:t>EN: Start at baeeq dot org. The home page brings together community news, event banners, and useful updates.</a:t>
            </a:r>
          </a:p>
          <a:p xmlns:a="http://schemas.openxmlformats.org/drawingml/2006/main">
            <a:r>
              <a:t>ID: Mulai di baiq.org. Beranda menampilkan kabar komunitas, banner acara, dan pembaruan.</a:t>
            </a:r>
          </a:p>
          <a:p xmlns:a="http://schemas.openxmlformats.org/drawingml/2006/main">
            <a:r>
              <a:t/>
            </a:r>
          </a:p>
          <a:p xmlns:a="http://schemas.openxmlformats.org/drawingml/2006/main">
            <a:r>
              <a:t>EN: On your phone, use the navigation buttons to open Member, Events, Payment, League, Partners, and the other sections.</a:t>
            </a:r>
          </a:p>
          <a:p xmlns:a="http://schemas.openxmlformats.org/drawingml/2006/main">
            <a:r>
              <a:t>ID: Di ponsel, gunakan tombol navigasi untuk membuka Member, Events, Payment, League, Partners, dan menu lainnya.</a:t>
            </a:r>
          </a:p>
          <a:p xmlns:a="http://schemas.openxmlformats.org/drawingml/2006/main">
            <a:r>
              <a:t/>
            </a:r>
          </a:p>
          <a:p xmlns:a="http://schemas.openxmlformats.org/drawingml/2006/main">
            <a:r>
              <a:t>EN: Before travelling, check the event date, start time, and location in Events. An older banner may describe a previous session.</a:t>
            </a:r>
          </a:p>
          <a:p xmlns:a="http://schemas.openxmlformats.org/drawingml/2006/main">
            <a:r>
              <a:t>ID: Sebelum berangkat, periksa tanggal, jam, dan lokasi di Events. Banner lama mungkin menampilkan sesi sebelumnya.</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Guide 4.0. Website baseline v89. Source: https://baiq.org and baiq.org/member. Actual public website screenshot taken 2 October 2026.</a:t>
            </a:r>
          </a:p>
          <a:p xmlns:a="http://schemas.openxmlformats.org/drawingml/2006/main">
            <a:r>
              <a:t/>
            </a:r>
          </a:p>
          <a:p xmlns:a="http://schemas.openxmlformats.org/drawingml/2006/main">
            <a:r>
              <a:t>EN: Open Member and search for your nickname. Select your own name, enter your current sign in credential, and choose View my card.</a:t>
            </a:r>
          </a:p>
          <a:p xmlns:a="http://schemas.openxmlformats.org/drawingml/2006/main">
            <a:r>
              <a:t>ID: Buka Member, cari nickname, pilih nama sendiri, masukkan kredensial saat ini, lalu pilih View my card.</a:t>
            </a:r>
          </a:p>
          <a:p xmlns:a="http://schemas.openxmlformats.org/drawingml/2006/main">
            <a:r>
              <a:t/>
            </a:r>
          </a:p>
          <a:p xmlns:a="http://schemas.openxmlformats.org/drawingml/2006/main">
            <a:r>
              <a:t>EN: For first access, follow the instructions from an Officer. Never use another member’s account.</a:t>
            </a:r>
          </a:p>
          <a:p xmlns:a="http://schemas.openxmlformats.org/drawingml/2006/main">
            <a:r>
              <a:t>ID: Untuk akses pertama, ikuti petunjuk Officer. Gunakan akun Anda sendiri.</a:t>
            </a:r>
          </a:p>
          <a:p xmlns:a="http://schemas.openxmlformats.org/drawingml/2006/main">
            <a:r>
              <a:t/>
            </a:r>
          </a:p>
          <a:p xmlns:a="http://schemas.openxmlformats.org/drawingml/2006/main">
            <a:r>
              <a:t>EN: If you forget your password, use the recovery assistance option or contact an Officer. Changing your password is optional, with a minimum of six characters.</a:t>
            </a:r>
          </a:p>
          <a:p xmlns:a="http://schemas.openxmlformats.org/drawingml/2006/main">
            <a:r>
              <a:t>ID: Jika lupa password, gunakan bantuan pemulihan atau hubungi Officer. Ganti password bersifat opsional, minimal enam karakter.</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Guide 4.0. Website baseline v89. Source: https://baiq.org and Member / Contact preferences. Rendered original website component with labelled demo data.</a:t>
            </a:r>
          </a:p>
          <a:p xmlns:a="http://schemas.openxmlformats.org/drawingml/2006/main">
            <a:r>
              <a:t/>
            </a:r>
          </a:p>
          <a:p xmlns:a="http://schemas.openxmlformats.org/drawingml/2006/main">
            <a:r>
              <a:t>EN: First, a reminder for existing members, especially if you joined before online registration. Sign in, open Contact preferences, and enter an email address that you actually use.</a:t>
            </a:r>
          </a:p>
          <a:p xmlns:a="http://schemas.openxmlformats.org/drawingml/2006/main">
            <a:r>
              <a:t>ID: Pengingat bagi member lama, terutama yang bergabung sebelum registrasi online: login, buka Contact preferences, dan masukkan email yang aktif.</a:t>
            </a:r>
          </a:p>
          <a:p xmlns:a="http://schemas.openxmlformats.org/drawingml/2006/main">
            <a:r>
              <a:t/>
            </a:r>
          </a:p>
          <a:p xmlns:a="http://schemas.openxmlformats.org/drawingml/2006/main">
            <a:r>
              <a:t>EN: Choose whether you agree to receive baeeq updates by email. Then press Save preferences. Check that your saved email appears after saving. Typing alone does not save it.</a:t>
            </a:r>
          </a:p>
          <a:p xmlns:a="http://schemas.openxmlformats.org/drawingml/2006/main">
            <a:r>
              <a:t>ID: Pilih persetujuan menerima informasi BAIQ melalui email, lalu tekan Save preferences. Pastikan email tersimpan muncul. Mengetik saja belum menyimpan.</a:t>
            </a:r>
          </a:p>
          <a:p xmlns:a="http://schemas.openxmlformats.org/drawingml/2006/main">
            <a:r>
              <a:t/>
            </a:r>
          </a:p>
          <a:p xmlns:a="http://schemas.openxmlformats.org/drawingml/2006/main">
            <a:r>
              <a:t>EN: This keeps your contact details ready for baeeq email communication. Saving an address does not automatically send every announcement. Automated WhatsApp announcements are not available yet.</a:t>
            </a:r>
          </a:p>
          <a:p xmlns:a="http://schemas.openxmlformats.org/drawingml/2006/main">
            <a:r>
              <a:t>ID: Data ini menyiapkan kontak untuk informasi BAIQ melalui email. Menyimpan email tidak otomatis mengirim setiap pengumuman. Pengumuman WhatsApp otomatis belum tersedia.</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Guide 4.0. Website baseline v89. Source: https://baiq.org and Home / Register. Actual public website screenshot taken 2 October 2026.</a:t>
            </a:r>
          </a:p>
          <a:p xmlns:a="http://schemas.openxmlformats.org/drawingml/2006/main">
            <a:r>
              <a:t/>
            </a:r>
          </a:p>
          <a:p xmlns:a="http://schemas.openxmlformats.org/drawingml/2006/main">
            <a:r>
              <a:t>EN: Already a member? You do not need to register again. Newcomers use Register and wait for Officer approval. Existing members should update their email inside their account.</a:t>
            </a:r>
          </a:p>
          <a:p xmlns:a="http://schemas.openxmlformats.org/drawingml/2006/main">
            <a:r>
              <a:t>ID: Sudah member? Tidak perlu mendaftar ulang. Member baru menggunakan Register dan menunggu persetujuan Officer. Member lama memperbarui email di akun.</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Guide 4.0. Website baseline v89. Source: https://baiq.org and Member / My card. Rendered original website component with labelled demo data.</a:t>
            </a:r>
          </a:p>
          <a:p xmlns:a="http://schemas.openxmlformats.org/drawingml/2006/main">
            <a:r>
              <a:t/>
            </a:r>
          </a:p>
          <a:p xmlns:a="http://schemas.openxmlformats.org/drawingml/2006/main">
            <a:r>
              <a:t>EN: Your virtual card shows your membership identity and status. You can download a P N G copy for your own records.</a:t>
            </a:r>
          </a:p>
          <a:p xmlns:a="http://schemas.openxmlformats.org/drawingml/2006/main">
            <a:r>
              <a:t>ID: Kartu virtual menampilkan identitas dan status keanggotaan. Anda dapat mengunduh salinan PNG.</a:t>
            </a:r>
          </a:p>
          <a:p xmlns:a="http://schemas.openxmlformats.org/drawingml/2006/main">
            <a:r>
              <a:t/>
            </a:r>
          </a:p>
          <a:p xmlns:a="http://schemas.openxmlformats.org/drawingml/2006/main">
            <a:r>
              <a:t>EN: For partner benefits, open the live card on the website. Its Q R code refreshes, so a saved image can expire.</a:t>
            </a:r>
          </a:p>
          <a:p xmlns:a="http://schemas.openxmlformats.org/drawingml/2006/main">
            <a:r>
              <a:t>ID: Untuk manfaat partner, buka kartu langsung di website. QR diperbarui berkala, sehingga gambar simpanan dapat kedaluwarsa.</a:t>
            </a:r>
          </a:p>
          <a:p xmlns:a="http://schemas.openxmlformats.org/drawingml/2006/main">
            <a:r>
              <a:t/>
            </a:r>
          </a:p>
          <a:p xmlns:a="http://schemas.openxmlformats.org/drawingml/2006/main">
            <a:r>
              <a:t>EN: Check your status before requesting an offer. A negative balance makes membership pending and pauses partner discounts until the issue is resolved.</a:t>
            </a:r>
          </a:p>
          <a:p xmlns:a="http://schemas.openxmlformats.org/drawingml/2006/main">
            <a:r>
              <a:t>ID: Periksa status sebelum menggunakan promo. Saldo negatif membuat membership Pending dan menunda diskon partner sampai diselesaikan.</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Guide 4.0. Website baseline v89. Source: https://baiq.org and Member / My bowling profile. Rendered original website component with labelled demo data.</a:t>
            </a:r>
          </a:p>
          <a:p xmlns:a="http://schemas.openxmlformats.org/drawingml/2006/main">
            <a:r>
              <a:t/>
            </a:r>
          </a:p>
          <a:p xmlns:a="http://schemas.openxmlformats.org/drawingml/2006/main">
            <a:r>
              <a:t>EN: My bowling profile shows your last league average, game count, and automatic ability classification.</a:t>
            </a:r>
          </a:p>
          <a:p xmlns:a="http://schemas.openxmlformats.org/drawingml/2006/main">
            <a:r>
              <a:t>ID: My bowling profile menampilkan rata-rata liga terakhir, jumlah game, dan klasifikasi kemampuan otomatis.</a:t>
            </a:r>
          </a:p>
          <a:p xmlns:a="http://schemas.openxmlformats.org/drawingml/2006/main">
            <a:r>
              <a:t/>
            </a:r>
          </a:p>
          <a:p xmlns:a="http://schemas.openxmlformats.org/drawingml/2006/main">
            <a:r>
              <a:t>EN: The calculation uses published scratch scores from your latest played league. Training and draft results do not determine this class.</a:t>
            </a:r>
          </a:p>
          <a:p xmlns:a="http://schemas.openxmlformats.org/drawingml/2006/main">
            <a:r>
              <a:t>ID: Perhitungan memakai skor scratch resmi dari liga terakhir yang diikuti. Latihan dan hasil draft tidak menentukan kelas ini.</a:t>
            </a:r>
          </a:p>
          <a:p xmlns:a="http://schemas.openxmlformats.org/drawingml/2006/main">
            <a:r>
              <a:t/>
            </a:r>
          </a:p>
          <a:p xmlns:a="http://schemas.openxmlformats.org/drawingml/2006/main">
            <a:r>
              <a:t>EN: Fewer than twelve games means Unrated. Classes run from C through C plus, B, B plus, A, and A plus, to Star. Open the range table for exact boundaries.</a:t>
            </a:r>
          </a:p>
          <a:p xmlns:a="http://schemas.openxmlformats.org/drawingml/2006/main">
            <a:r>
              <a:t>ID: Kurang dari 12 game berarti Unrated. Kelas berurutan C, C+, B, B+, A, A+, lalu Star. Buka tabel untuk batas nilainya.</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Guide 4.0. Website baseline v89. Source: https://baiq.org and Member / Next BAIQ session. Actual public website screenshot taken 2 October 2026.</a:t>
            </a:r>
          </a:p>
          <a:p xmlns:a="http://schemas.openxmlformats.org/drawingml/2006/main">
            <a:r>
              <a:t/>
            </a:r>
          </a:p>
          <a:p xmlns:a="http://schemas.openxmlformats.org/drawingml/2006/main">
            <a:r>
              <a:t>EN: For league events, rostered members are expected to attend. You only need to confirm when you cannot come.</a:t>
            </a:r>
          </a:p>
          <a:p xmlns:a="http://schemas.openxmlformats.org/drawingml/2006/main">
            <a:r>
              <a:t>ID: Untuk liga, anggota roster dianggap hadir. Konfirmasi diperlukan bila tidak bisa datang.</a:t>
            </a:r>
          </a:p>
          <a:p xmlns:a="http://schemas.openxmlformats.org/drawingml/2006/main">
            <a:r>
              <a:t/>
            </a:r>
          </a:p>
          <a:p xmlns:a="http://schemas.openxmlformats.org/drawingml/2006/main">
            <a:r>
              <a:t>EN: In Next baeeq session or Events, check the selected league and choose Confirm absence before the displayed deadline in Qatar time.</a:t>
            </a:r>
          </a:p>
          <a:p xmlns:a="http://schemas.openxmlformats.org/drawingml/2006/main">
            <a:r>
              <a:t>ID: Di Next BAIQ session atau Events, periksa liga yang dipilih dan tekan Confirm absence sebelum tenggat waktu Qatar.</a:t>
            </a:r>
          </a:p>
          <a:p xmlns:a="http://schemas.openxmlformats.org/drawingml/2006/main">
            <a:r>
              <a:t/>
            </a:r>
          </a:p>
          <a:p xmlns:a="http://schemas.openxmlformats.org/drawingml/2006/main">
            <a:r>
              <a:t>EN: Wait for the saved response message. If your plans change after the deadline, contact an Officer so the actual attendance can be corrected.</a:t>
            </a:r>
          </a:p>
          <a:p xmlns:a="http://schemas.openxmlformats.org/drawingml/2006/main">
            <a:r>
              <a:t>ID: Tunggu pesan bahwa jawaban tersimpan. Jika rencana berubah setelah tenggat, hubungi Officer untuk koreksi kehadiran.</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Guide 4.0. Website baseline v89. Source: https://baiq.org and Events / Non-league sessions. Rendered original website component with labelled demo data.</a:t>
            </a:r>
          </a:p>
          <a:p xmlns:a="http://schemas.openxmlformats.org/drawingml/2006/main">
            <a:r>
              <a:t/>
            </a:r>
          </a:p>
          <a:p xmlns:a="http://schemas.openxmlformats.org/drawingml/2006/main">
            <a:r>
              <a:t>EN: Training, social play, and other non league events use participation confirmation. Select the event you intend to join.</a:t>
            </a:r>
          </a:p>
          <a:p xmlns:a="http://schemas.openxmlformats.org/drawingml/2006/main">
            <a:r>
              <a:t>ID: Latihan, social play, dan acara non-liga memakai konfirmasi partisipasi. Pilih acara yang ingin diikuti.</a:t>
            </a:r>
          </a:p>
          <a:p xmlns:a="http://schemas.openxmlformats.org/drawingml/2006/main">
            <a:r>
              <a:t/>
            </a:r>
          </a:p>
          <a:p xmlns:a="http://schemas.openxmlformats.org/drawingml/2006/main">
            <a:r>
              <a:t>EN: Choose Joining, Tentative, or Not joining when those options appear. Check that your response has been saved.</a:t>
            </a:r>
          </a:p>
          <a:p xmlns:a="http://schemas.openxmlformats.org/drawingml/2006/main">
            <a:r>
              <a:t>ID: Pilih Joining, Tentative, atau Not joining sesuai pilihan yang tersedia. Pastikan respons tersimpan.</a:t>
            </a:r>
          </a:p>
          <a:p xmlns:a="http://schemas.openxmlformats.org/drawingml/2006/main">
            <a:r>
              <a:t/>
            </a:r>
          </a:p>
          <a:p xmlns:a="http://schemas.openxmlformats.org/drawingml/2006/main">
            <a:r>
              <a:t>EN: Read the venue, time, and payment instructions for that event. Registering as a member does not automatically reserve a permanent league team place.</a:t>
            </a:r>
          </a:p>
          <a:p xmlns:a="http://schemas.openxmlformats.org/drawingml/2006/main">
            <a:r>
              <a:t>ID: Baca lokasi, waktu, dan petunjuk pembayaran acara. Mendaftar member tidak otomatis memberi tempat tetap di tim liga.</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Guide 4.0. Website baseline v89. Source: https://baiq.org and Events / Official lane assignment. Actual public website screenshot taken 2 October 2026.</a:t>
            </a:r>
          </a:p>
          <a:p xmlns:a="http://schemas.openxmlformats.org/drawingml/2006/main">
            <a:r>
              <a:t/>
            </a:r>
          </a:p>
          <a:p xmlns:a="http://schemas.openxmlformats.org/drawingml/2006/main">
            <a:r>
              <a:t>EN: After the official draw is published, check your name and lane assignment. Use the latest revision shown for your event.</a:t>
            </a:r>
          </a:p>
          <a:p xmlns:a="http://schemas.openxmlformats.org/drawingml/2006/main">
            <a:r>
              <a:t>ID: Setelah undian resmi terbit, periksa nama dan lane. Gunakan revisi terbaru untuk acara Anda.</a:t>
            </a:r>
          </a:p>
          <a:p xmlns:a="http://schemas.openxmlformats.org/drawingml/2006/main">
            <a:r>
              <a:t/>
            </a:r>
          </a:p>
          <a:p xmlns:a="http://schemas.openxmlformats.org/drawingml/2006/main">
            <a:r>
              <a:t>EN: Lanes rotate to help members meet different people. Follow the team shown beside your name, even when a lane contains more than one team.</a:t>
            </a:r>
          </a:p>
          <a:p xmlns:a="http://schemas.openxmlformats.org/drawingml/2006/main">
            <a:r>
              <a:t>ID: Lane dirotasi agar member bertemu pemain berbeda. Ikuti tim di samping nama, meskipun satu lane berisi beberapa tim.</a:t>
            </a:r>
          </a:p>
          <a:p xmlns:a="http://schemas.openxmlformats.org/drawingml/2006/main">
            <a:r>
              <a:t/>
            </a:r>
          </a:p>
          <a:p xmlns:a="http://schemas.openxmlformats.org/drawingml/2006/main">
            <a:r>
              <a:t>EN: For a last minute absence, return, substitute, or additional registered player, contact an Officer. They can record the actual team and lane without asking everyone to confirm again.</a:t>
            </a:r>
          </a:p>
          <a:p xmlns:a="http://schemas.openxmlformats.org/drawingml/2006/main">
            <a:r>
              <a:t>ID: Untuk absen, kembali hadir, pengganti, atau peserta tambahan mendadak, hubungi Officer. Tim dan lane aktual dapat dicatat tanpa konfirmasi ulang semua member.</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Guide 4.0. Website baseline v89. Source: https://baiq.org and Member / Balance and transactions. Rendered original website component with labelled demo data.</a:t>
            </a:r>
          </a:p>
          <a:p xmlns:a="http://schemas.openxmlformats.org/drawingml/2006/main">
            <a:r>
              <a:t/>
            </a:r>
          </a:p>
          <a:p xmlns:a="http://schemas.openxmlformats.org/drawingml/2006/main">
            <a:r>
              <a:t>EN: After signing in, open Balance and transactions. Here is the member page with demonstration data. Your approved balance appears above Open invoices, Transactions, and Add a deposit.</a:t>
            </a:r>
          </a:p>
          <a:p xmlns:a="http://schemas.openxmlformats.org/drawingml/2006/main">
            <a:r>
              <a:t>ID: Setelah login, buka Balance and transactions. Ini tampilan member dengan data demo. Saldo disetujui muncul di atas Open invoices, Transactions, dan Add a deposit.</a:t>
            </a:r>
          </a:p>
          <a:p xmlns:a="http://schemas.openxmlformats.org/drawingml/2006/main">
            <a:r>
              <a:t/>
            </a:r>
          </a:p>
          <a:p xmlns:a="http://schemas.openxmlformats.org/drawingml/2006/main">
            <a:r>
              <a:t>EN: To top up, enter one hundred Qatari riyals, choose Transfer or Cash, and follow the instructions. The current minimum is forty five riyals, with one hundred recommended.</a:t>
            </a:r>
          </a:p>
          <a:p xmlns:a="http://schemas.openxmlformats.org/drawingml/2006/main">
            <a:r>
              <a:t>ID: Untuk menambah saldo, isi QAR 100, pilih Transfer atau Cash, lalu ikuti petunjuk. Minimum saat ini QAR 45; rekomendasi QAR 100.</a:t>
            </a:r>
          </a:p>
          <a:p xmlns:a="http://schemas.openxmlformats.org/drawingml/2006/main">
            <a:r>
              <a:t/>
            </a:r>
          </a:p>
          <a:p xmlns:a="http://schemas.openxmlformats.org/drawingml/2006/main">
            <a:r>
              <a:t>EN: Submitting the form creates a request. A pending deposit does not increase your available balance. Wait for an Officer to approve it before using the money for bowling.</a:t>
            </a:r>
          </a:p>
          <a:p xmlns:a="http://schemas.openxmlformats.org/drawingml/2006/main">
            <a:r>
              <a:t>ID: Formulir yang dikirim menjadi pengajuan. Deposit Pending belum menambah saldo tersedia. Tunggu persetujuan Officer sebelum memakai saldo untuk bowling.</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Guide 4.0. Website baseline v89. Source: https://baiq.org and Member / Add a deposit. Rendered original website component with labelled demo data.</a:t>
            </a:r>
          </a:p>
          <a:p xmlns:a="http://schemas.openxmlformats.org/drawingml/2006/main">
            <a:r>
              <a:t/>
            </a:r>
          </a:p>
          <a:p xmlns:a="http://schemas.openxmlformats.org/drawingml/2006/main">
            <a:r>
              <a:t>EN: For a transfer, follow the receiving details displayed on the website. This version lists Adit’s Fawran number, five zero two zero six eight nine five.</a:t>
            </a:r>
          </a:p>
          <a:p xmlns:a="http://schemas.openxmlformats.org/drawingml/2006/main">
            <a:r>
              <a:t>ID: Untuk transfer, ikuti rekening penerima di website. Pada versi ini nomor Fawran Adit adalah 50206895.</a:t>
            </a:r>
          </a:p>
          <a:p xmlns:a="http://schemas.openxmlformats.org/drawingml/2006/main">
            <a:r>
              <a:t/>
            </a:r>
          </a:p>
          <a:p xmlns:a="http://schemas.openxmlformats.org/drawingml/2006/main">
            <a:r>
              <a:t>EN: Enter the amount and upload a clear receipt. For cash, hand the money to an Officer and include who received it in your note.</a:t>
            </a:r>
          </a:p>
          <a:p xmlns:a="http://schemas.openxmlformats.org/drawingml/2006/main">
            <a:r>
              <a:t>ID: Masukkan jumlah dan unggah bukti yang jelas. Untuk tunai, serahkan uang ke Officer dan tulis siapa penerimanya.</a:t>
            </a:r>
          </a:p>
          <a:p xmlns:a="http://schemas.openxmlformats.org/drawingml/2006/main">
            <a:r>
              <a:t/>
            </a:r>
          </a:p>
          <a:p xmlns:a="http://schemas.openxmlformats.org/drawingml/2006/main">
            <a:r>
              <a:t>EN: Submit once and wait for approval. If your phone is not working, an Officer can submit for you, and another authorised Officer must approve it.</a:t>
            </a:r>
          </a:p>
          <a:p xmlns:a="http://schemas.openxmlformats.org/drawingml/2006/main">
            <a:r>
              <a:t>ID: Kirim sekali dan tunggu persetujuan. Jika ponsel bermasalah, Officer dapat mengajukan untuk Anda dan Officer berwenang lainnya menyetujui.</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Guide 4.0. Website baseline v89. Source: https://baiq.org and Member / Open invoices. Rendered original website component with labelled demo data.</a:t>
            </a:r>
          </a:p>
          <a:p xmlns:a="http://schemas.openxmlformats.org/drawingml/2006/main">
            <a:r>
              <a:t/>
            </a:r>
          </a:p>
          <a:p xmlns:a="http://schemas.openxmlformats.org/drawingml/2006/main">
            <a:r>
              <a:t>EN: After approval, a one hundred riyal deposit becomes a credit. Credit means money added to your member balance. Starting from zero, your balance is now one hundred.</a:t>
            </a:r>
          </a:p>
          <a:p xmlns:a="http://schemas.openxmlformats.org/drawingml/2006/main">
            <a:r>
              <a:t>ID: Setelah disetujui, deposit QAR 100 menjadi kredit: uang masuk ke saldo member. Dari saldo awal nol, saldo kini QAR 100.</a:t>
            </a:r>
          </a:p>
          <a:p xmlns:a="http://schemas.openxmlformats.org/drawingml/2006/main">
            <a:r>
              <a:t/>
            </a:r>
          </a:p>
          <a:p xmlns:a="http://schemas.openxmlformats.org/drawingml/2006/main">
            <a:r>
              <a:t>EN: After bowling, check the session and invoice amount. In this example, three games at twelve riyals cost thirty six. Choose Pay from balance, check the confirmation, then confirm.</a:t>
            </a:r>
          </a:p>
          <a:p xmlns:a="http://schemas.openxmlformats.org/drawingml/2006/main">
            <a:r>
              <a:t>ID: Setelah bermain, periksa sesi dan jumlah tagihan. Contoh: 3 game × QAR 12 = QAR 36. Pilih Pay from balance, periksa konfirmasi, lalu setujui.</a:t>
            </a:r>
          </a:p>
          <a:p xmlns:a="http://schemas.openxmlformats.org/drawingml/2006/main">
            <a:r>
              <a:t/>
            </a:r>
          </a:p>
          <a:p xmlns:a="http://schemas.openxmlformats.org/drawingml/2006/main">
            <a:r>
              <a:t>EN: The approved payment is a debit of thirty six riyals. Debit means money used from your balance. One hundred minus thirty six leaves sixty four. These figures are an example, not a real member account.</a:t>
            </a:r>
          </a:p>
          <a:p xmlns:a="http://schemas.openxmlformats.org/drawingml/2006/main">
            <a:r>
              <a:t>ID: Pembayaran yang disetujui menjadi debit QAR 36: saldo terpakai. QAR 100 − QAR 36 = QAR 64. Angka ini hanya contoh, bukan akun member sungguhan.</a:t>
            </a:r>
          </a:p>
          <a:p xmlns:a="http://schemas.openxmlformats.org/drawingml/2006/main">
            <a:r>
              <a:t/>
            </a:r>
          </a:p>
          <a:p xmlns:a="http://schemas.openxmlformats.org/drawingml/2006/main">
            <a:r>
              <a:t>EN: For other methods, follow the payment confirmation flow and wait for verification. If you paid Q B F directly, tell an Officer. That payment should not be submitted as a fresh deposit.</a:t>
            </a:r>
          </a:p>
          <a:p xmlns:a="http://schemas.openxmlformats.org/drawingml/2006/main">
            <a:r>
              <a:t>ID: Untuk metode lain, ikuti alur konfirmasi pembayaran dan tunggu verifikasi. Jika membayar langsung ke QBF, beri tahu Officer; jangan ajukan sebagai deposit baru.</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Guide 4.0. Website baseline v89. Source: https://baiq.org and Member / My financial statement. Rendered original website component with labelled demo data.</a:t>
            </a:r>
          </a:p>
          <a:p xmlns:a="http://schemas.openxmlformats.org/drawingml/2006/main">
            <a:r>
              <a:t/>
            </a:r>
          </a:p>
          <a:p xmlns:a="http://schemas.openxmlformats.org/drawingml/2006/main">
            <a:r>
              <a:t>EN: Open My financial statement and choose a date range. In this example, the first row shows a credit of one hundred, no debit, and a running balance of one hundred.</a:t>
            </a:r>
          </a:p>
          <a:p xmlns:a="http://schemas.openxmlformats.org/drawingml/2006/main">
            <a:r>
              <a:t>ID: Buka My financial statement dan pilih periode. Baris pertama demo menunjukkan kredit QAR 100, tanpa debit, dan saldo berjalan QAR 100.</a:t>
            </a:r>
          </a:p>
          <a:p xmlns:a="http://schemas.openxmlformats.org/drawingml/2006/main">
            <a:r>
              <a:t/>
            </a:r>
          </a:p>
          <a:p xmlns:a="http://schemas.openxmlformats.org/drawingml/2006/main">
            <a:r>
              <a:t>EN: The next row shows a debit of thirty six and a closing balance of sixty four. Read the date, reference, description, and status to understand each entry. Only approved transactions change your balance.</a:t>
            </a:r>
          </a:p>
          <a:p xmlns:a="http://schemas.openxmlformats.org/drawingml/2006/main">
            <a:r>
              <a:t>ID: Baris berikutnya menunjukkan debit QAR 36 dan saldo akhir QAR 64. Periksa tanggal, referensi, deskripsi, dan status. Hanya transaksi disetujui yang mengubah saldo.</a:t>
            </a:r>
          </a:p>
          <a:p xmlns:a="http://schemas.openxmlformats.org/drawingml/2006/main">
            <a:r>
              <a:t/>
            </a:r>
          </a:p>
          <a:p xmlns:a="http://schemas.openxmlformats.org/drawingml/2006/main">
            <a:r>
              <a:t>EN: Download C S V or Excel, or choose Print and Save P D F. If a record looks wrong, use Ask an Officer and include its date, amount, and reference. Do not submit the same deposit twice.</a:t>
            </a:r>
          </a:p>
          <a:p xmlns:a="http://schemas.openxmlformats.org/drawingml/2006/main">
            <a:r>
              <a:t>ID: Unduh CSV atau Excel, atau pilih Print / Save PDF. Jika ada kekeliruan, gunakan Ask an Officer dengan tanggal, jumlah, dan referensi. Jangan mengajukan deposit yang sama dua kali.</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Guide 4.0. Website baseline v89. Source: https://baiq.org and Home / League. Actual public website screenshot taken 2 October 2026.</a:t>
            </a:r>
          </a:p>
          <a:p xmlns:a="http://schemas.openxmlformats.org/drawingml/2006/main">
            <a:r>
              <a:t/>
            </a:r>
          </a:p>
          <a:p xmlns:a="http://schemas.openxmlformats.org/drawingml/2006/main">
            <a:r>
              <a:t>EN: Open League to follow published team standings and individual scores. Select the season or week you want to review.</a:t>
            </a:r>
          </a:p>
          <a:p xmlns:a="http://schemas.openxmlformats.org/drawingml/2006/main">
            <a:r>
              <a:t>ID: Buka League untuk melihat klasemen tim dan skor individu yang sudah diterbitkan. Pilih musim atau pekan.</a:t>
            </a:r>
          </a:p>
          <a:p xmlns:a="http://schemas.openxmlformats.org/drawingml/2006/main">
            <a:r>
              <a:t/>
            </a:r>
          </a:p>
          <a:p xmlns:a="http://schemas.openxmlformats.org/drawingml/2006/main">
            <a:r>
              <a:t>EN: You can print the results or download the available score files. Published results also feed the league information in your bowling profile.</a:t>
            </a:r>
          </a:p>
          <a:p xmlns:a="http://schemas.openxmlformats.org/drawingml/2006/main">
            <a:r>
              <a:t>ID: Anda dapat mencetak hasil atau mengunduh file skor yang tersedia. Hasil resmi juga menjadi sumber informasi liga di profil.</a:t>
            </a:r>
          </a:p>
          <a:p xmlns:a="http://schemas.openxmlformats.org/drawingml/2006/main">
            <a:r>
              <a:t/>
            </a:r>
          </a:p>
          <a:p xmlns:a="http://schemas.openxmlformats.org/drawingml/2006/main">
            <a:r>
              <a:t>EN: When results are still under review, follow the event’s verification status and deadline instead of treating a draft as final.</a:t>
            </a:r>
          </a:p>
          <a:p xmlns:a="http://schemas.openxmlformats.org/drawingml/2006/main">
            <a:r>
              <a:t>ID: Saat hasil masih ditinjau, ikuti status verifikasi dan tenggat acara. Hasil draft belum final.</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Guide 4.0. Website baseline v89. Source: https://baiq.org and League / Team Score Verification. Actual public website screenshot taken 2 October 2026.</a:t>
            </a:r>
          </a:p>
          <a:p xmlns:a="http://schemas.openxmlformats.org/drawingml/2006/main">
            <a:r>
              <a:t/>
            </a:r>
          </a:p>
          <a:p xmlns:a="http://schemas.openxmlformats.org/drawingml/2006/main">
            <a:r>
              <a:t>EN: When the review opens, select your event in Team Score Verification and identify yourself as an eligible team member.</a:t>
            </a:r>
          </a:p>
          <a:p xmlns:a="http://schemas.openxmlformats.org/drawingml/2006/main">
            <a:r>
              <a:t>ID: Saat peninjauan dibuka, pilih acara di Team Score Verification dan identifikasi diri sebagai anggota tim yang berhak.</a:t>
            </a:r>
          </a:p>
          <a:p xmlns:a="http://schemas.openxmlformats.org/drawingml/2006/main">
            <a:r>
              <a:t/>
            </a:r>
          </a:p>
          <a:p xmlns:a="http://schemas.openxmlformats.org/drawingml/2006/main">
            <a:r>
              <a:t>EN: Check every player and game against the Q B F sheet. One eligible member can confirm on behalf of the whole team.</a:t>
            </a:r>
          </a:p>
          <a:p xmlns:a="http://schemas.openxmlformats.org/drawingml/2006/main">
            <a:r>
              <a:t>ID: Periksa seluruh pemain dan game dengan lembar QBF. Satu anggota yang berhak dapat mengonfirmasi untuk seluruh tim.</a:t>
            </a:r>
          </a:p>
          <a:p xmlns:a="http://schemas.openxmlformats.org/drawingml/2006/main">
            <a:r>
              <a:t/>
            </a:r>
          </a:p>
          <a:p xmlns:a="http://schemas.openxmlformats.org/drawingml/2006/main">
            <a:r>
              <a:t>EN: Confirm only after the team has checked everything. Confirmation closes your team’s appeals for that revision, even if the displayed deadline has not passed.</a:t>
            </a:r>
          </a:p>
          <a:p xmlns:a="http://schemas.openxmlformats.org/drawingml/2006/main">
            <a:r>
              <a:t>ID: Konfirmasi setelah semua diperiksa. Konfirmasi menutup sanggahan tim untuk revisi itu, meskipun tenggat belum berakhir.</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Guide 4.0. Website baseline v89. Source: https://baiq.org and League / Team Score Verification. Actual public website screenshot taken 2 October 2026.</a:t>
            </a:r>
          </a:p>
          <a:p xmlns:a="http://schemas.openxmlformats.org/drawingml/2006/main">
            <a:r>
              <a:t/>
            </a:r>
          </a:p>
          <a:p xmlns:a="http://schemas.openxmlformats.org/drawingml/2006/main">
            <a:r>
              <a:t>EN: If a score is wrong, appeal before confirming the team and before the displayed deadline.</a:t>
            </a:r>
          </a:p>
          <a:p xmlns:a="http://schemas.openxmlformats.org/drawingml/2006/main">
            <a:r>
              <a:t>ID: Jika skor salah, ajukan sanggahan sebelum konfirmasi tim dan sebelum tenggat yang ditampilkan.</a:t>
            </a:r>
          </a:p>
          <a:p xmlns:a="http://schemas.openxmlformats.org/drawingml/2006/main">
            <a:r>
              <a:t/>
            </a:r>
          </a:p>
          <a:p xmlns:a="http://schemas.openxmlformats.org/drawingml/2006/main">
            <a:r>
              <a:t>EN: Name the bowler, game, recorded score, and requested correction. Attach a clear score sheet photo to support the request.</a:t>
            </a:r>
          </a:p>
          <a:p xmlns:a="http://schemas.openxmlformats.org/drawingml/2006/main">
            <a:r>
              <a:t>ID: Sebutkan pemain, game, skor tercatat, dan koreksi yang diminta. Lampirkan foto lembar skor yang jelas.</a:t>
            </a:r>
          </a:p>
          <a:p xmlns:a="http://schemas.openxmlformats.org/drawingml/2006/main">
            <a:r>
              <a:t/>
            </a:r>
          </a:p>
          <a:p xmlns:a="http://schemas.openxmlformats.org/drawingml/2006/main">
            <a:r>
              <a:t>EN: An Officer reviews the evidence. If a revised result appears, read its version and instructions before confirming again.</a:t>
            </a:r>
          </a:p>
          <a:p xmlns:a="http://schemas.openxmlformats.org/drawingml/2006/main">
            <a:r>
              <a:t>ID: Officer meninjau bukti. Jika ada hasil revisi, baca versi dan petunjuknya sebelum konfirmasi ulang.</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Guide 4.0. Website baseline v89. Source: https://baiq.org and Home / Partners. Actual public website screenshot taken 2 October 2026.</a:t>
            </a:r>
          </a:p>
          <a:p xmlns:a="http://schemas.openxmlformats.org/drawingml/2006/main">
            <a:r>
              <a:t/>
            </a:r>
          </a:p>
          <a:p xmlns:a="http://schemas.openxmlformats.org/drawingml/2006/main">
            <a:r>
              <a:t>EN: Here is The Sizzlers page on the website. At this Al Khor partner, an active member can enjoy one free eligible coffee per visit.</a:t>
            </a:r>
          </a:p>
          <a:p xmlns:a="http://schemas.openxmlformats.org/drawingml/2006/main">
            <a:r>
              <a:t>ID: Ini halaman The Sizzlers di website. Di partner Al Khor ini, member aktif dapat menikmati satu kopi yang memenuhi ketentuan per kunjungan.</a:t>
            </a:r>
          </a:p>
          <a:p xmlns:a="http://schemas.openxmlformats.org/drawingml/2006/main">
            <a:r>
              <a:t/>
            </a:r>
          </a:p>
          <a:p xmlns:a="http://schemas.openxmlformats.org/drawingml/2006/main">
            <a:r>
              <a:t>EN: Open Partners for the current offer, location and menu. Show your live member card to the restaurant team. Check the listed conditions before ordering.</a:t>
            </a:r>
          </a:p>
          <a:p xmlns:a="http://schemas.openxmlformats.org/drawingml/2006/main">
            <a:r>
              <a:t>ID: Buka Partners untuk promo, lokasi, dan menu terbaru. Tunjukkan kartu member live kepada staf. Periksa ketentuan sebelum memesan.</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Guide 4.0. Website baseline v89. Source: https://baiq.org and Home / Partners. Actual public website screenshot taken 2 October 2026.</a:t>
            </a:r>
          </a:p>
          <a:p xmlns:a="http://schemas.openxmlformats.org/drawingml/2006/main">
            <a:r>
              <a:t/>
            </a:r>
          </a:p>
          <a:p xmlns:a="http://schemas.openxmlformats.org/drawingml/2006/main">
            <a:r>
              <a:t>EN: Tofu and Cake is another baeeq partner. The website currently lists Doha, Barwa and Wakra branches. The offer requires at least fifty Qatari riyals of dine-in spending.</a:t>
            </a:r>
          </a:p>
          <a:p xmlns:a="http://schemas.openxmlformats.org/drawingml/2006/main">
            <a:r>
              <a:t>ID: Tofu &amp; Cake juga partner BAIQ. Website mencantumkan cabang Doha, Barwa, dan Wakra. Syarat promo: makan di tempat minimal QAR 50.</a:t>
            </a:r>
          </a:p>
          <a:p xmlns:a="http://schemas.openxmlformats.org/drawingml/2006/main">
            <a:r>
              <a:t/>
            </a:r>
          </a:p>
          <a:p xmlns:a="http://schemas.openxmlformats.org/drawingml/2006/main">
            <a:r>
              <a:t>EN: Show your active live card for one complimentary eligible drink. Read the current choices and conditions on this page. More partners may be added as the community grows.</a:t>
            </a:r>
          </a:p>
          <a:p xmlns:a="http://schemas.openxmlformats.org/drawingml/2006/main">
            <a:r>
              <a:t>ID: Tunjukkan kartu live yang aktif untuk satu minuman sesuai ketentuan. Baca pilihan dan syarat terbaru. Partner lainnya dapat bertambah ke depan.</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Guide 4.0. Website baseline v89. Source: https://baiq.org and Member / Ask an Officer. Rendered original website component with labelled demo data.</a:t>
            </a:r>
          </a:p>
          <a:p xmlns:a="http://schemas.openxmlformats.org/drawingml/2006/main">
            <a:r>
              <a:t/>
            </a:r>
          </a:p>
          <a:p xmlns:a="http://schemas.openxmlformats.org/drawingml/2006/main">
            <a:r>
              <a:t>EN: Use Ask an Officer for account questions, partner benefits, suggestions, or team and tryout enquiries. Choose a topic and explain what you need.</a:t>
            </a:r>
          </a:p>
          <a:p xmlns:a="http://schemas.openxmlformats.org/drawingml/2006/main">
            <a:r>
              <a:t>ID: Gunakan Ask an Officer untuk akun, manfaat partner, saran, atau pertanyaan tim dan tryout. Pilih topik dan jelaskan kebutuhan.</a:t>
            </a:r>
          </a:p>
          <a:p xmlns:a="http://schemas.openxmlformats.org/drawingml/2006/main">
            <a:r>
              <a:t/>
            </a:r>
          </a:p>
          <a:p xmlns:a="http://schemas.openxmlformats.org/drawingml/2006/main">
            <a:r>
              <a:t>EN: For example, ask about the next suitable tryout and available league places. Officers will explain the next steps.</a:t>
            </a:r>
          </a:p>
          <a:p xmlns:a="http://schemas.openxmlformats.org/drawingml/2006/main">
            <a:r>
              <a:t>ID: Contoh: tanyakan tryout berikutnya dan tempat tim liga yang tersedia. Officer akan menjelaskan langkah selanjutnya.</a:t>
            </a:r>
          </a:p>
          <a:p xmlns:a="http://schemas.openxmlformats.org/drawingml/2006/main">
            <a:r>
              <a:t/>
            </a:r>
          </a:p>
          <a:p xmlns:a="http://schemas.openxmlformats.org/drawingml/2006/main">
            <a:r>
              <a:t>EN: If you cannot sign in, use Contact Us or contact an Officer in the official group. Score disputes should use Team Score Verification.</a:t>
            </a:r>
          </a:p>
          <a:p xmlns:a="http://schemas.openxmlformats.org/drawingml/2006/main">
            <a:r>
              <a:t>ID: Jika belum bisa login, gunakan Contact Us atau hubungi Officer di grup resmi. Sanggahan skor menggunakan Team Score Verification.</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Guide 4.0. Website baseline v89. Source: https://baiq.org and Home / Links / Merch. Actual public website screenshot taken 2 October 2026.</a:t>
            </a:r>
          </a:p>
          <a:p xmlns:a="http://schemas.openxmlformats.org/drawingml/2006/main">
            <a:r>
              <a:t/>
            </a:r>
          </a:p>
          <a:p xmlns:a="http://schemas.openxmlformats.org/drawingml/2006/main">
            <a:r>
              <a:t>EN: Explore News, Links, and the New member guide for useful information. The guide includes frequently asked questions and the scoring workflow.</a:t>
            </a:r>
          </a:p>
          <a:p xmlns:a="http://schemas.openxmlformats.org/drawingml/2006/main">
            <a:r>
              <a:t>ID: Jelajahi News, Links, dan New member guide untuk informasi penting, FAQ, dan alur penilaian skor.</a:t>
            </a:r>
          </a:p>
          <a:p xmlns:a="http://schemas.openxmlformats.org/drawingml/2006/main">
            <a:r>
              <a:t/>
            </a:r>
          </a:p>
          <a:p xmlns:a="http://schemas.openxmlformats.org/drawingml/2006/main">
            <a:r>
              <a:t>EN: Where the session form offers photo sharing, uploading photos is optional. Give consent only if you agree that Officers may review and use them for community posts.</a:t>
            </a:r>
          </a:p>
          <a:p xmlns:a="http://schemas.openxmlformats.org/drawingml/2006/main">
            <a:r>
              <a:t>ID: Jika formulir sesi menawarkan berbagi foto, unggahan bersifat opsional. Beri persetujuan bila foto boleh ditinjau dan digunakan untuk konten komunitas.</a:t>
            </a:r>
          </a:p>
          <a:p xmlns:a="http://schemas.openxmlformats.org/drawingml/2006/main">
            <a:r>
              <a:t/>
            </a:r>
          </a:p>
          <a:p xmlns:a="http://schemas.openxmlformats.org/drawingml/2006/main">
            <a:r>
              <a:t>EN: Merchandise currently shows Coming soon. Watch that page for future announcements, and ask an Officer about availability before making any purchase.</a:t>
            </a:r>
          </a:p>
          <a:p xmlns:a="http://schemas.openxmlformats.org/drawingml/2006/main">
            <a:r>
              <a:t>ID: Merchandise saat ini bertuliskan Coming soon. Pantau pengumuman berikutnya dan tanyakan ketersediaan sebelum membeli.</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Guide 4.0. Website baseline v89. Source: https://baiq.org and baiq.org. Actual public website screenshot taken 2 October 2026.</a:t>
            </a:r>
          </a:p>
          <a:p xmlns:a="http://schemas.openxmlformats.org/drawingml/2006/main">
            <a:r>
              <a:t/>
            </a:r>
          </a:p>
          <a:p xmlns:a="http://schemas.openxmlformats.org/drawingml/2006/main">
            <a:r>
              <a:t>EN: Before the next session, sign in, check the event, and review your balance. At Q B F, check the latest lane assignment.</a:t>
            </a:r>
          </a:p>
          <a:p xmlns:a="http://schemas.openxmlformats.org/drawingml/2006/main">
            <a:r>
              <a:t>ID: Sebelum sesi berikutnya, login, periksa acara, dan cek saldo. Di QBF, lihat penempatan lane terbaru.</a:t>
            </a:r>
          </a:p>
          <a:p xmlns:a="http://schemas.openxmlformats.org/drawingml/2006/main">
            <a:r>
              <a:t/>
            </a:r>
          </a:p>
          <a:p xmlns:a="http://schemas.openxmlformats.org/drawingml/2006/main">
            <a:r>
              <a:t>EN: After bowling, review your invoice and help your team verify the scores. Keep your email and contact preferences up to date.</a:t>
            </a:r>
          </a:p>
          <a:p xmlns:a="http://schemas.openxmlformats.org/drawingml/2006/main">
            <a:r>
              <a:t>ID: Setelah bermain, periksa tagihan dan bantu tim memverifikasi skor. Perbarui email serta preferensi kontak.</a:t>
            </a:r>
          </a:p>
          <a:p xmlns:a="http://schemas.openxmlformats.org/drawingml/2006/main">
            <a:r>
              <a:t/>
            </a:r>
          </a:p>
          <a:p xmlns:a="http://schemas.openxmlformats.org/drawingml/2006/main">
            <a:r>
              <a:t>EN: Thank you for being part of baeeq. We can now open the website together and answer your questions.</a:t>
            </a:r>
          </a:p>
          <a:p xmlns:a="http://schemas.openxmlformats.org/drawingml/2006/main">
            <a:r>
              <a:t>ID: Terima kasih telah menjadi bagian BAIQ. Sekarang kita dapat membuka website bersama dan melanjutkan tanya jawab.</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slideLayouts/_rels/slideLayout1.xml.rels>&#65279;<?xml version="1.0" encoding="utf-8"?><Relationships xmlns="http://schemas.openxmlformats.org/package/2006/relationships"><Relationship Type="http://schemas.openxmlformats.org/officeDocument/2006/relationships/slideMaster" Target="/ppt/slideMasters/slideMaster1.xml" Id="R2583cbf670624932" /></Relationships>
</file>

<file path=ppt/slideLayouts/_rels/slideLayout2.xml.rels>&#65279;<?xml version="1.0" encoding="utf-8"?><Relationships xmlns="http://schemas.openxmlformats.org/package/2006/relationships"><Relationship Type="http://schemas.openxmlformats.org/officeDocument/2006/relationships/slideMaster" Target="/ppt/slideMasters/slideMaster1.xml" Id="R68478629787a4aac" /></Relationships>
</file>

<file path=ppt/slideLayouts/_rels/slideLayout3.xml.rels>&#65279;<?xml version="1.0" encoding="utf-8"?><Relationships xmlns="http://schemas.openxmlformats.org/package/2006/relationships"><Relationship Type="http://schemas.openxmlformats.org/officeDocument/2006/relationships/slideMaster" Target="/ppt/slideMasters/slideMaster1.xml" Id="Ra7e351ef184a479a" /></Relationships>
</file>

<file path=ppt/slideLayouts/_rels/slideLayout4.xml.rels>&#65279;<?xml version="1.0" encoding="utf-8"?><Relationships xmlns="http://schemas.openxmlformats.org/package/2006/relationships"><Relationship Type="http://schemas.openxmlformats.org/officeDocument/2006/relationships/slideMaster" Target="/ppt/slideMasters/slideMaster1.xml" Id="R60a86a7fbdf64bd8" /></Relationships>
</file>

<file path=ppt/slideLayouts/_rels/slideLayout5.xml.rels>&#65279;<?xml version="1.0" encoding="utf-8"?><Relationships xmlns="http://schemas.openxmlformats.org/package/2006/relationships"><Relationship Type="http://schemas.openxmlformats.org/officeDocument/2006/relationships/slideMaster" Target="/ppt/slideMasters/slideMaster1.xml" Id="Rc047be4803fb43e2" /></Relationships>
</file>

<file path=ppt/slideLayouts/_rels/slideLayout6.xml.rels>&#65279;<?xml version="1.0" encoding="utf-8"?><Relationships xmlns="http://schemas.openxmlformats.org/package/2006/relationships"><Relationship Type="http://schemas.openxmlformats.org/officeDocument/2006/relationships/slideMaster" Target="/ppt/slideMasters/slideMaster1.xml" Id="R1e9bb30bbdb54d4c" /></Relationships>
</file>

<file path=ppt/slideLayouts/slideLayout1.xml><?xml version="1.0" encoding="utf-8"?>
<p:sldLayout xmlns:p="http://schemas.openxmlformats.org/presentationml/2006/main" type="title">
  <p:cSld name="Title Slide">
    <p:spTree>
      <p:nvGrpSpPr>
        <p:cNvPr id="1" name=""/>
        <p:cNvGrpSpPr/>
        <p:nvPr/>
      </p:nvGrpSpPr>
      <p:grpSpPr>
        <a:xfrm xmlns:a="http://schemas.openxmlformats.org/drawingml/2006/main"/>
      </p:grpSpPr>
      <p:sp>
        <p:nvSpPr>
          <p:cNvPr id="4" name="Accent rule">
            <a:extLst xmlns:a="http://schemas.openxmlformats.org/drawingml/2006/main">
              <a:ext uri="{FF2B5EF4-FFF2-40B4-BE49-F238E27FC236}">
                <a16:creationId xmlns:a16="http://schemas.microsoft.com/office/drawing/2014/main" id="{90991C92-3CDE-421F-95F6-1EACA383D971}"/>
              </a:ext>
            </a:extLst>
          </p:cNvPr>
          <p:cNvSpPr>
            <a:spLocks xmlns:a="http://schemas.openxmlformats.org/drawingml/2006/main" noGrp="1"/>
          </p:cNvSpPr>
          <p:nvPr/>
        </p:nvSpPr>
        <p:spPr>
          <a:xfrm xmlns:a="http://schemas.openxmlformats.org/drawingml/2006/main">
            <a:off x="5791200" y="2209800"/>
            <a:ext cx="609600" cy="38100"/>
          </a:xfrm>
          <a:prstGeom xmlns:a="http://schemas.openxmlformats.org/drawingml/2006/main" prst="rect">
            <a:avLst/>
          </a:prstGeom>
          <a:solidFill xmlns:a="http://schemas.openxmlformats.org/drawingml/2006/main">
            <a:schemeClr val="accent1"/>
          </a:solidFill>
          <a:ln xmlns:a="http://schemas.openxmlformats.org/drawingml/2006/main">
            <a:noFill/>
            <a:prstDash val="solid"/>
          </a:ln>
        </p:spPr>
      </p:sp>
      <p:sp>
        <p:nvSpPr>
          <p:cNvPr id="2" name="Title">
            <a:extLst xmlns:a="http://schemas.openxmlformats.org/drawingml/2006/main">
              <a:ext uri="{FF2B5EF4-FFF2-40B4-BE49-F238E27FC236}">
                <a16:creationId xmlns:a16="http://schemas.microsoft.com/office/drawing/2014/main" id="{234B4BAF-AF5C-4FFB-A07D-4F9254AC3B6E}"/>
              </a:ext>
            </a:extLst>
          </p:cNvPr>
          <p:cNvSpPr>
            <a:spLocks xmlns:a="http://schemas.openxmlformats.org/drawingml/2006/main" noGrp="1"/>
          </p:cNvSpPr>
          <p:nvPr>
            <p:ph type="title" idx="0"/>
          </p:nvPr>
        </p:nvSpPr>
        <p:spPr>
          <a:xfrm xmlns:a="http://schemas.openxmlformats.org/drawingml/2006/main">
            <a:off x="1219200" y="2590800"/>
            <a:ext cx="9753600" cy="9906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ctr">
            <a:normAutofit/>
          </a:bodyPr>
          <a:lstStyle xmlns:a="http://schemas.openxmlformats.org/drawingml/2006/main">
            <a:lvl1pPr marL="0" indent="0">
              <a:lnSpc>
                <a:spcPct val="110000"/>
              </a:lnSpc>
              <a:spcBef>
                <a:spcPts val="0"/>
              </a:spcBef>
              <a:spcAft>
                <a:spcPts val="0"/>
              </a:spcAft>
              <a:buNone/>
            </a:lvl1pPr>
            <a:lvl2pPr marL="0" indent="0">
              <a:lnSpc>
                <a:spcPct val="110000"/>
              </a:lnSpc>
              <a:spcBef>
                <a:spcPts val="0"/>
              </a:spcBef>
              <a:spcAft>
                <a:spcPts val="0"/>
              </a:spcAft>
              <a:buNone/>
            </a:lvl2pPr>
            <a:lvl3pPr marL="0" indent="0">
              <a:lnSpc>
                <a:spcPct val="110000"/>
              </a:lnSpc>
              <a:spcBef>
                <a:spcPts val="0"/>
              </a:spcBef>
              <a:spcAft>
                <a:spcPts val="0"/>
              </a:spcAft>
              <a:buNone/>
            </a:lvl3pPr>
            <a:lvl4pPr marL="0" indent="0">
              <a:lnSpc>
                <a:spcPct val="110000"/>
              </a:lnSpc>
              <a:spcBef>
                <a:spcPts val="0"/>
              </a:spcBef>
              <a:spcAft>
                <a:spcPts val="0"/>
              </a:spcAft>
              <a:buNone/>
            </a:lvl4pPr>
            <a:lvl5pPr marL="0" indent="0">
              <a:lnSpc>
                <a:spcPct val="110000"/>
              </a:lnSpc>
              <a:spcBef>
                <a:spcPts val="0"/>
              </a:spcBef>
              <a:spcAft>
                <a:spcPts val="0"/>
              </a:spcAft>
              <a:buNone/>
            </a:lvl5pPr>
            <a:lvl6pPr marL="0" indent="0">
              <a:lnSpc>
                <a:spcPct val="110000"/>
              </a:lnSpc>
              <a:spcBef>
                <a:spcPts val="0"/>
              </a:spcBef>
              <a:spcAft>
                <a:spcPts val="0"/>
              </a:spcAft>
              <a:buNone/>
            </a:lvl6pPr>
            <a:lvl7pPr marL="0" indent="0">
              <a:lnSpc>
                <a:spcPct val="110000"/>
              </a:lnSpc>
              <a:spcBef>
                <a:spcPts val="0"/>
              </a:spcBef>
              <a:spcAft>
                <a:spcPts val="0"/>
              </a:spcAft>
              <a:buNone/>
            </a:lvl7pPr>
            <a:lvl8pPr marL="0" indent="0">
              <a:lnSpc>
                <a:spcPct val="110000"/>
              </a:lnSpc>
              <a:spcBef>
                <a:spcPts val="0"/>
              </a:spcBef>
              <a:spcAft>
                <a:spcPts val="0"/>
              </a:spcAft>
              <a:buNone/>
            </a:lvl8pPr>
            <a:lvl9pPr marL="0" indent="0">
              <a:lnSpc>
                <a:spcPct val="110000"/>
              </a:lnSpc>
              <a:spcBef>
                <a:spcPts val="0"/>
              </a:spcBef>
              <a:spcAft>
                <a:spcPts val="0"/>
              </a:spcAft>
              <a:buNone/>
            </a:lvl9pPr>
          </a:lstStyle>
          <a:p xmlns:a="http://schemas.openxmlformats.org/drawingml/2006/main"/>
        </p:txBody>
      </p:sp>
      <p:sp>
        <p:nvSpPr>
          <p:cNvPr id="3" name="Subtitle">
            <a:extLst xmlns:a="http://schemas.openxmlformats.org/drawingml/2006/main">
              <a:ext uri="{FF2B5EF4-FFF2-40B4-BE49-F238E27FC236}">
                <a16:creationId xmlns:a16="http://schemas.microsoft.com/office/drawing/2014/main" id="{62468C52-B18E-4083-9211-C03CF1468CD0}"/>
              </a:ext>
            </a:extLst>
          </p:cNvPr>
          <p:cNvSpPr>
            <a:spLocks xmlns:a="http://schemas.openxmlformats.org/drawingml/2006/main" noGrp="1"/>
          </p:cNvSpPr>
          <p:nvPr>
            <p:ph type="subTitle" idx="1"/>
          </p:nvPr>
        </p:nvSpPr>
        <p:spPr>
          <a:xfrm xmlns:a="http://schemas.openxmlformats.org/drawingml/2006/main">
            <a:off x="1828800" y="3771900"/>
            <a:ext cx="8534400" cy="7620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ctr">
            <a:normAutofit/>
          </a:bodyPr>
          <a:lstStyle xmlns:a="http://schemas.openxmlformats.org/drawingml/2006/main">
            <a:lvl1pPr marL="0" indent="0">
              <a:lnSpc>
                <a:spcPct val="110000"/>
              </a:lnSpc>
              <a:spcBef>
                <a:spcPts val="0"/>
              </a:spcBef>
              <a:spcAft>
                <a:spcPts val="0"/>
              </a:spcAft>
              <a:buNone/>
            </a:lvl1pPr>
            <a:lvl2pPr marL="0" indent="0">
              <a:lnSpc>
                <a:spcPct val="110000"/>
              </a:lnSpc>
              <a:spcBef>
                <a:spcPts val="0"/>
              </a:spcBef>
              <a:spcAft>
                <a:spcPts val="0"/>
              </a:spcAft>
              <a:buNone/>
            </a:lvl2pPr>
            <a:lvl3pPr marL="0" indent="0">
              <a:lnSpc>
                <a:spcPct val="110000"/>
              </a:lnSpc>
              <a:spcBef>
                <a:spcPts val="0"/>
              </a:spcBef>
              <a:spcAft>
                <a:spcPts val="0"/>
              </a:spcAft>
              <a:buNone/>
            </a:lvl3pPr>
            <a:lvl4pPr marL="0" indent="0">
              <a:lnSpc>
                <a:spcPct val="110000"/>
              </a:lnSpc>
              <a:spcBef>
                <a:spcPts val="0"/>
              </a:spcBef>
              <a:spcAft>
                <a:spcPts val="0"/>
              </a:spcAft>
              <a:buNone/>
            </a:lvl4pPr>
            <a:lvl5pPr marL="0" indent="0">
              <a:lnSpc>
                <a:spcPct val="110000"/>
              </a:lnSpc>
              <a:spcBef>
                <a:spcPts val="0"/>
              </a:spcBef>
              <a:spcAft>
                <a:spcPts val="0"/>
              </a:spcAft>
              <a:buNone/>
            </a:lvl5pPr>
            <a:lvl6pPr marL="0" indent="0">
              <a:lnSpc>
                <a:spcPct val="110000"/>
              </a:lnSpc>
              <a:spcBef>
                <a:spcPts val="0"/>
              </a:spcBef>
              <a:spcAft>
                <a:spcPts val="0"/>
              </a:spcAft>
              <a:buNone/>
            </a:lvl6pPr>
            <a:lvl7pPr marL="0" indent="0">
              <a:lnSpc>
                <a:spcPct val="110000"/>
              </a:lnSpc>
              <a:spcBef>
                <a:spcPts val="0"/>
              </a:spcBef>
              <a:spcAft>
                <a:spcPts val="0"/>
              </a:spcAft>
              <a:buNone/>
            </a:lvl7pPr>
            <a:lvl8pPr marL="0" indent="0">
              <a:lnSpc>
                <a:spcPct val="110000"/>
              </a:lnSpc>
              <a:spcBef>
                <a:spcPts val="0"/>
              </a:spcBef>
              <a:spcAft>
                <a:spcPts val="0"/>
              </a:spcAft>
              <a:buNone/>
            </a:lvl8pPr>
            <a:lvl9pPr marL="0" indent="0">
              <a:lnSpc>
                <a:spcPct val="110000"/>
              </a:lnSpc>
              <a:spcBef>
                <a:spcPts val="0"/>
              </a:spcBef>
              <a:spcAft>
                <a:spcPts val="0"/>
              </a:spcAft>
              <a:buNone/>
            </a:lvl9pPr>
          </a:lstStyle>
          <a:p xmlns:a="http://schemas.openxmlformats.org/drawingml/2006/main"/>
        </p:txBody>
      </p:sp>
    </p:spTree>
  </p:cSld>
</p:sldLayout>
</file>

<file path=ppt/slideLayouts/slideLayout2.xml><?xml version="1.0" encoding="utf-8"?>
<p:sldLayout xmlns:p="http://schemas.openxmlformats.org/presentationml/2006/main">
  <p:cSld name="Section Header">
    <p:spTree>
      <p:nvGrpSpPr>
        <p:cNvPr id="1" name=""/>
        <p:cNvGrpSpPr/>
        <p:nvPr/>
      </p:nvGrpSpPr>
      <p:grpSpPr>
        <a:xfrm xmlns:a="http://schemas.openxmlformats.org/drawingml/2006/main"/>
      </p:grpSpPr>
      <p:sp>
        <p:nvSpPr>
          <p:cNvPr id="3" name="Accent rule">
            <a:extLst xmlns:a="http://schemas.openxmlformats.org/drawingml/2006/main">
              <a:ext uri="{FF2B5EF4-FFF2-40B4-BE49-F238E27FC236}">
                <a16:creationId xmlns:a16="http://schemas.microsoft.com/office/drawing/2014/main" id="{48494048-94FE-4C11-A1DE-5720F5EE5A0E}"/>
              </a:ext>
            </a:extLst>
          </p:cNvPr>
          <p:cNvSpPr>
            <a:spLocks xmlns:a="http://schemas.openxmlformats.org/drawingml/2006/main" noGrp="1"/>
          </p:cNvSpPr>
          <p:nvPr/>
        </p:nvSpPr>
        <p:spPr>
          <a:xfrm xmlns:a="http://schemas.openxmlformats.org/drawingml/2006/main">
            <a:off x="5791200" y="2476500"/>
            <a:ext cx="609600" cy="38100"/>
          </a:xfrm>
          <a:prstGeom xmlns:a="http://schemas.openxmlformats.org/drawingml/2006/main" prst="rect">
            <a:avLst/>
          </a:prstGeom>
          <a:solidFill xmlns:a="http://schemas.openxmlformats.org/drawingml/2006/main">
            <a:schemeClr val="accent1"/>
          </a:solidFill>
          <a:ln xmlns:a="http://schemas.openxmlformats.org/drawingml/2006/main">
            <a:noFill/>
            <a:prstDash val="solid"/>
          </a:ln>
        </p:spPr>
      </p:sp>
      <p:sp>
        <p:nvSpPr>
          <p:cNvPr id="2" name="Section title">
            <a:extLst xmlns:a="http://schemas.openxmlformats.org/drawingml/2006/main">
              <a:ext uri="{FF2B5EF4-FFF2-40B4-BE49-F238E27FC236}">
                <a16:creationId xmlns:a16="http://schemas.microsoft.com/office/drawing/2014/main" id="{CCC6E0B6-84D0-43F3-9110-846748A7A264}"/>
              </a:ext>
            </a:extLst>
          </p:cNvPr>
          <p:cNvSpPr>
            <a:spLocks xmlns:a="http://schemas.openxmlformats.org/drawingml/2006/main" noGrp="1"/>
          </p:cNvSpPr>
          <p:nvPr>
            <p:ph type="title" idx="0"/>
          </p:nvPr>
        </p:nvSpPr>
        <p:spPr>
          <a:xfrm xmlns:a="http://schemas.openxmlformats.org/drawingml/2006/main">
            <a:off x="1219200" y="2857500"/>
            <a:ext cx="9753600" cy="11430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ctr">
            <a:normAutofit/>
          </a:bodyPr>
          <a:lstStyle xmlns:a="http://schemas.openxmlformats.org/drawingml/2006/main">
            <a:lvl1pPr marL="0" indent="0">
              <a:lnSpc>
                <a:spcPct val="110000"/>
              </a:lnSpc>
              <a:spcBef>
                <a:spcPts val="0"/>
              </a:spcBef>
              <a:spcAft>
                <a:spcPts val="0"/>
              </a:spcAft>
              <a:buNone/>
            </a:lvl1pPr>
            <a:lvl2pPr marL="0" indent="0">
              <a:lnSpc>
                <a:spcPct val="110000"/>
              </a:lnSpc>
              <a:spcBef>
                <a:spcPts val="0"/>
              </a:spcBef>
              <a:spcAft>
                <a:spcPts val="0"/>
              </a:spcAft>
              <a:buNone/>
            </a:lvl2pPr>
            <a:lvl3pPr marL="0" indent="0">
              <a:lnSpc>
                <a:spcPct val="110000"/>
              </a:lnSpc>
              <a:spcBef>
                <a:spcPts val="0"/>
              </a:spcBef>
              <a:spcAft>
                <a:spcPts val="0"/>
              </a:spcAft>
              <a:buNone/>
            </a:lvl3pPr>
            <a:lvl4pPr marL="0" indent="0">
              <a:lnSpc>
                <a:spcPct val="110000"/>
              </a:lnSpc>
              <a:spcBef>
                <a:spcPts val="0"/>
              </a:spcBef>
              <a:spcAft>
                <a:spcPts val="0"/>
              </a:spcAft>
              <a:buNone/>
            </a:lvl4pPr>
            <a:lvl5pPr marL="0" indent="0">
              <a:lnSpc>
                <a:spcPct val="110000"/>
              </a:lnSpc>
              <a:spcBef>
                <a:spcPts val="0"/>
              </a:spcBef>
              <a:spcAft>
                <a:spcPts val="0"/>
              </a:spcAft>
              <a:buNone/>
            </a:lvl5pPr>
            <a:lvl6pPr marL="0" indent="0">
              <a:lnSpc>
                <a:spcPct val="110000"/>
              </a:lnSpc>
              <a:spcBef>
                <a:spcPts val="0"/>
              </a:spcBef>
              <a:spcAft>
                <a:spcPts val="0"/>
              </a:spcAft>
              <a:buNone/>
            </a:lvl6pPr>
            <a:lvl7pPr marL="0" indent="0">
              <a:lnSpc>
                <a:spcPct val="110000"/>
              </a:lnSpc>
              <a:spcBef>
                <a:spcPts val="0"/>
              </a:spcBef>
              <a:spcAft>
                <a:spcPts val="0"/>
              </a:spcAft>
              <a:buNone/>
            </a:lvl7pPr>
            <a:lvl8pPr marL="0" indent="0">
              <a:lnSpc>
                <a:spcPct val="110000"/>
              </a:lnSpc>
              <a:spcBef>
                <a:spcPts val="0"/>
              </a:spcBef>
              <a:spcAft>
                <a:spcPts val="0"/>
              </a:spcAft>
              <a:buNone/>
            </a:lvl8pPr>
            <a:lvl9pPr marL="0" indent="0">
              <a:lnSpc>
                <a:spcPct val="110000"/>
              </a:lnSpc>
              <a:spcBef>
                <a:spcPts val="0"/>
              </a:spcBef>
              <a:spcAft>
                <a:spcPts val="0"/>
              </a:spcAft>
              <a:buNone/>
            </a:lvl9pPr>
          </a:lstStyle>
          <a:p xmlns:a="http://schemas.openxmlformats.org/drawingml/2006/main"/>
        </p:txBody>
      </p:sp>
    </p:spTree>
  </p:cSld>
</p:sldLayout>
</file>

<file path=ppt/slideLayouts/slideLayout3.xml><?xml version="1.0" encoding="utf-8"?>
<p:sldLayout xmlns:p="http://schemas.openxmlformats.org/presentationml/2006/main">
  <p:cSld name="Title and Body">
    <p:spTree>
      <p:nvGrpSpPr>
        <p:cNvPr id="1" name=""/>
        <p:cNvGrpSpPr/>
        <p:nvPr/>
      </p:nvGrpSpPr>
      <p:grpSpPr>
        <a:xfrm xmlns:a="http://schemas.openxmlformats.org/drawingml/2006/main"/>
      </p:grpSpPr>
      <p:sp>
        <p:nvSpPr>
          <p:cNvPr id="4" name="Accent rule">
            <a:extLst xmlns:a="http://schemas.openxmlformats.org/drawingml/2006/main">
              <a:ext uri="{FF2B5EF4-FFF2-40B4-BE49-F238E27FC236}">
                <a16:creationId xmlns:a16="http://schemas.microsoft.com/office/drawing/2014/main" id="{EC7CFA8C-78E9-4C87-B3C7-7DFD71AE7853}"/>
              </a:ext>
            </a:extLst>
          </p:cNvPr>
          <p:cNvSpPr>
            <a:spLocks xmlns:a="http://schemas.openxmlformats.org/drawingml/2006/main" noGrp="1"/>
          </p:cNvSpPr>
          <p:nvPr/>
        </p:nvSpPr>
        <p:spPr>
          <a:xfrm xmlns:a="http://schemas.openxmlformats.org/drawingml/2006/main">
            <a:off x="685800" y="1524000"/>
            <a:ext cx="609600" cy="38100"/>
          </a:xfrm>
          <a:prstGeom xmlns:a="http://schemas.openxmlformats.org/drawingml/2006/main" prst="rect">
            <a:avLst/>
          </a:prstGeom>
          <a:solidFill xmlns:a="http://schemas.openxmlformats.org/drawingml/2006/main">
            <a:schemeClr val="accent1"/>
          </a:solidFill>
          <a:ln xmlns:a="http://schemas.openxmlformats.org/drawingml/2006/main">
            <a:noFill/>
            <a:prstDash val="solid"/>
          </a:ln>
        </p:spPr>
      </p:sp>
      <p:sp>
        <p:nvSpPr>
          <p:cNvPr id="2" name="Title">
            <a:extLst xmlns:a="http://schemas.openxmlformats.org/drawingml/2006/main">
              <a:ext uri="{FF2B5EF4-FFF2-40B4-BE49-F238E27FC236}">
                <a16:creationId xmlns:a16="http://schemas.microsoft.com/office/drawing/2014/main" id="{3F4D344C-91B4-4512-805A-74FF143EF5F0}"/>
              </a:ext>
            </a:extLst>
          </p:cNvPr>
          <p:cNvSpPr>
            <a:spLocks xmlns:a="http://schemas.openxmlformats.org/drawingml/2006/main" noGrp="1"/>
          </p:cNvSpPr>
          <p:nvPr>
            <p:ph type="title" idx="0"/>
          </p:nvPr>
        </p:nvSpPr>
        <p:spPr>
          <a:xfrm xmlns:a="http://schemas.openxmlformats.org/drawingml/2006/main">
            <a:off x="685800" y="533400"/>
            <a:ext cx="10820400" cy="838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lvl1pPr marL="0" indent="0">
              <a:lnSpc>
                <a:spcPct val="110000"/>
              </a:lnSpc>
              <a:spcBef>
                <a:spcPts val="0"/>
              </a:spcBef>
              <a:spcAft>
                <a:spcPts val="0"/>
              </a:spcAft>
              <a:buNone/>
            </a:lvl1pPr>
            <a:lvl2pPr marL="0" indent="0">
              <a:lnSpc>
                <a:spcPct val="110000"/>
              </a:lnSpc>
              <a:spcBef>
                <a:spcPts val="0"/>
              </a:spcBef>
              <a:spcAft>
                <a:spcPts val="0"/>
              </a:spcAft>
              <a:buNone/>
            </a:lvl2pPr>
            <a:lvl3pPr marL="0" indent="0">
              <a:lnSpc>
                <a:spcPct val="110000"/>
              </a:lnSpc>
              <a:spcBef>
                <a:spcPts val="0"/>
              </a:spcBef>
              <a:spcAft>
                <a:spcPts val="0"/>
              </a:spcAft>
              <a:buNone/>
            </a:lvl3pPr>
            <a:lvl4pPr marL="0" indent="0">
              <a:lnSpc>
                <a:spcPct val="110000"/>
              </a:lnSpc>
              <a:spcBef>
                <a:spcPts val="0"/>
              </a:spcBef>
              <a:spcAft>
                <a:spcPts val="0"/>
              </a:spcAft>
              <a:buNone/>
            </a:lvl4pPr>
            <a:lvl5pPr marL="0" indent="0">
              <a:lnSpc>
                <a:spcPct val="110000"/>
              </a:lnSpc>
              <a:spcBef>
                <a:spcPts val="0"/>
              </a:spcBef>
              <a:spcAft>
                <a:spcPts val="0"/>
              </a:spcAft>
              <a:buNone/>
            </a:lvl5pPr>
            <a:lvl6pPr marL="0" indent="0">
              <a:lnSpc>
                <a:spcPct val="110000"/>
              </a:lnSpc>
              <a:spcBef>
                <a:spcPts val="0"/>
              </a:spcBef>
              <a:spcAft>
                <a:spcPts val="0"/>
              </a:spcAft>
              <a:buNone/>
            </a:lvl6pPr>
            <a:lvl7pPr marL="0" indent="0">
              <a:lnSpc>
                <a:spcPct val="110000"/>
              </a:lnSpc>
              <a:spcBef>
                <a:spcPts val="0"/>
              </a:spcBef>
              <a:spcAft>
                <a:spcPts val="0"/>
              </a:spcAft>
              <a:buNone/>
            </a:lvl7pPr>
            <a:lvl8pPr marL="0" indent="0">
              <a:lnSpc>
                <a:spcPct val="110000"/>
              </a:lnSpc>
              <a:spcBef>
                <a:spcPts val="0"/>
              </a:spcBef>
              <a:spcAft>
                <a:spcPts val="0"/>
              </a:spcAft>
              <a:buNone/>
            </a:lvl8pPr>
            <a:lvl9pPr marL="0" indent="0">
              <a:lnSpc>
                <a:spcPct val="110000"/>
              </a:lnSpc>
              <a:spcBef>
                <a:spcPts val="0"/>
              </a:spcBef>
              <a:spcAft>
                <a:spcPts val="0"/>
              </a:spcAft>
              <a:buNone/>
            </a:lvl9pPr>
          </a:lstStyle>
          <a:p xmlns:a="http://schemas.openxmlformats.org/drawingml/2006/main"/>
        </p:txBody>
      </p:sp>
      <p:sp>
        <p:nvSpPr>
          <p:cNvPr id="3" name="Body">
            <a:extLst xmlns:a="http://schemas.openxmlformats.org/drawingml/2006/main">
              <a:ext uri="{FF2B5EF4-FFF2-40B4-BE49-F238E27FC236}">
                <a16:creationId xmlns:a16="http://schemas.microsoft.com/office/drawing/2014/main" id="{7D98A425-D166-4305-ABE9-5E8C0AE1E1E4}"/>
              </a:ext>
            </a:extLst>
          </p:cNvPr>
          <p:cNvSpPr>
            <a:spLocks xmlns:a="http://schemas.openxmlformats.org/drawingml/2006/main" noGrp="1"/>
          </p:cNvSpPr>
          <p:nvPr>
            <p:ph type="body" idx="1"/>
          </p:nvPr>
        </p:nvSpPr>
        <p:spPr>
          <a:xfrm xmlns:a="http://schemas.openxmlformats.org/drawingml/2006/main">
            <a:off x="685800" y="1905000"/>
            <a:ext cx="10820400" cy="4267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lvl1pPr marL="228600" indent="-228600">
              <a:lnSpc>
                <a:spcPct val="110000"/>
              </a:lnSpc>
              <a:spcBef>
                <a:spcPts val="0"/>
              </a:spcBef>
              <a:spcAft>
                <a:spcPts val="1200"/>
              </a:spcAft>
              <a:buChar char="•"/>
            </a:lvl1pPr>
            <a:lvl2pPr marL="533400" indent="-228600">
              <a:lnSpc>
                <a:spcPct val="110000"/>
              </a:lnSpc>
              <a:spcBef>
                <a:spcPts val="0"/>
              </a:spcBef>
              <a:spcAft>
                <a:spcPts val="1200"/>
              </a:spcAft>
              <a:buChar char="•"/>
            </a:lvl2pPr>
            <a:lvl3pPr marL="838200" indent="-228600">
              <a:lnSpc>
                <a:spcPct val="110000"/>
              </a:lnSpc>
              <a:spcBef>
                <a:spcPts val="0"/>
              </a:spcBef>
              <a:spcAft>
                <a:spcPts val="1200"/>
              </a:spcAft>
              <a:buChar char="•"/>
            </a:lvl3pPr>
            <a:lvl4pPr marL="1143000" indent="-228600">
              <a:lnSpc>
                <a:spcPct val="110000"/>
              </a:lnSpc>
              <a:spcBef>
                <a:spcPts val="0"/>
              </a:spcBef>
              <a:spcAft>
                <a:spcPts val="1200"/>
              </a:spcAft>
              <a:buChar char="•"/>
            </a:lvl4pPr>
            <a:lvl5pPr marL="1447800" indent="-228600">
              <a:lnSpc>
                <a:spcPct val="110000"/>
              </a:lnSpc>
              <a:spcBef>
                <a:spcPts val="0"/>
              </a:spcBef>
              <a:spcAft>
                <a:spcPts val="1200"/>
              </a:spcAft>
              <a:buChar char="•"/>
            </a:lvl5pPr>
            <a:lvl6pPr marL="1752600" indent="-228600">
              <a:lnSpc>
                <a:spcPct val="110000"/>
              </a:lnSpc>
              <a:spcBef>
                <a:spcPts val="0"/>
              </a:spcBef>
              <a:spcAft>
                <a:spcPts val="1200"/>
              </a:spcAft>
              <a:buChar char="•"/>
            </a:lvl6pPr>
            <a:lvl7pPr marL="2057400" indent="-228600">
              <a:lnSpc>
                <a:spcPct val="110000"/>
              </a:lnSpc>
              <a:spcBef>
                <a:spcPts val="0"/>
              </a:spcBef>
              <a:spcAft>
                <a:spcPts val="1200"/>
              </a:spcAft>
              <a:buChar char="•"/>
            </a:lvl7pPr>
            <a:lvl8pPr marL="2362200" indent="-228600">
              <a:lnSpc>
                <a:spcPct val="110000"/>
              </a:lnSpc>
              <a:spcBef>
                <a:spcPts val="0"/>
              </a:spcBef>
              <a:spcAft>
                <a:spcPts val="1200"/>
              </a:spcAft>
              <a:buChar char="•"/>
            </a:lvl8pPr>
            <a:lvl9pPr marL="2667000" indent="-228600">
              <a:lnSpc>
                <a:spcPct val="110000"/>
              </a:lnSpc>
              <a:spcBef>
                <a:spcPts val="0"/>
              </a:spcBef>
              <a:spcAft>
                <a:spcPts val="1200"/>
              </a:spcAft>
              <a:buChar char="•"/>
            </a:lvl9pPr>
          </a:lstStyle>
          <a:p xmlns:a="http://schemas.openxmlformats.org/drawingml/2006/main"/>
        </p:txBody>
      </p:sp>
    </p:spTree>
  </p:cSld>
</p:sldLayout>
</file>

<file path=ppt/slideLayouts/slideLayout4.xml><?xml version="1.0" encoding="utf-8"?>
<p:sldLayout xmlns:p="http://schemas.openxmlformats.org/presentationml/2006/main">
  <p:cSld name="Title and Two Column">
    <p:spTree>
      <p:nvGrpSpPr>
        <p:cNvPr id="1" name=""/>
        <p:cNvGrpSpPr/>
        <p:nvPr/>
      </p:nvGrpSpPr>
      <p:grpSpPr>
        <a:xfrm xmlns:a="http://schemas.openxmlformats.org/drawingml/2006/main"/>
      </p:grpSpPr>
      <p:sp>
        <p:nvSpPr>
          <p:cNvPr id="5" name="Accent rule">
            <a:extLst xmlns:a="http://schemas.openxmlformats.org/drawingml/2006/main">
              <a:ext uri="{FF2B5EF4-FFF2-40B4-BE49-F238E27FC236}">
                <a16:creationId xmlns:a16="http://schemas.microsoft.com/office/drawing/2014/main" id="{67699FF6-B136-4754-8411-859DD2929495}"/>
              </a:ext>
            </a:extLst>
          </p:cNvPr>
          <p:cNvSpPr>
            <a:spLocks xmlns:a="http://schemas.openxmlformats.org/drawingml/2006/main" noGrp="1"/>
          </p:cNvSpPr>
          <p:nvPr/>
        </p:nvSpPr>
        <p:spPr>
          <a:xfrm xmlns:a="http://schemas.openxmlformats.org/drawingml/2006/main">
            <a:off x="685800" y="1524000"/>
            <a:ext cx="609600" cy="38100"/>
          </a:xfrm>
          <a:prstGeom xmlns:a="http://schemas.openxmlformats.org/drawingml/2006/main" prst="rect">
            <a:avLst/>
          </a:prstGeom>
          <a:solidFill xmlns:a="http://schemas.openxmlformats.org/drawingml/2006/main">
            <a:schemeClr val="accent1"/>
          </a:solidFill>
          <a:ln xmlns:a="http://schemas.openxmlformats.org/drawingml/2006/main">
            <a:noFill/>
            <a:prstDash val="solid"/>
          </a:ln>
        </p:spPr>
      </p:sp>
      <p:sp>
        <p:nvSpPr>
          <p:cNvPr id="2" name="Title">
            <a:extLst xmlns:a="http://schemas.openxmlformats.org/drawingml/2006/main">
              <a:ext uri="{FF2B5EF4-FFF2-40B4-BE49-F238E27FC236}">
                <a16:creationId xmlns:a16="http://schemas.microsoft.com/office/drawing/2014/main" id="{0069E80E-E8AD-4504-B194-04CE76CC5B24}"/>
              </a:ext>
            </a:extLst>
          </p:cNvPr>
          <p:cNvSpPr>
            <a:spLocks xmlns:a="http://schemas.openxmlformats.org/drawingml/2006/main" noGrp="1"/>
          </p:cNvSpPr>
          <p:nvPr>
            <p:ph type="title" idx="0"/>
          </p:nvPr>
        </p:nvSpPr>
        <p:spPr>
          <a:xfrm xmlns:a="http://schemas.openxmlformats.org/drawingml/2006/main">
            <a:off x="685800" y="533400"/>
            <a:ext cx="10820400" cy="838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lvl1pPr marL="0" indent="0">
              <a:lnSpc>
                <a:spcPct val="110000"/>
              </a:lnSpc>
              <a:spcBef>
                <a:spcPts val="0"/>
              </a:spcBef>
              <a:spcAft>
                <a:spcPts val="0"/>
              </a:spcAft>
              <a:buNone/>
            </a:lvl1pPr>
            <a:lvl2pPr marL="0" indent="0">
              <a:lnSpc>
                <a:spcPct val="110000"/>
              </a:lnSpc>
              <a:spcBef>
                <a:spcPts val="0"/>
              </a:spcBef>
              <a:spcAft>
                <a:spcPts val="0"/>
              </a:spcAft>
              <a:buNone/>
            </a:lvl2pPr>
            <a:lvl3pPr marL="0" indent="0">
              <a:lnSpc>
                <a:spcPct val="110000"/>
              </a:lnSpc>
              <a:spcBef>
                <a:spcPts val="0"/>
              </a:spcBef>
              <a:spcAft>
                <a:spcPts val="0"/>
              </a:spcAft>
              <a:buNone/>
            </a:lvl3pPr>
            <a:lvl4pPr marL="0" indent="0">
              <a:lnSpc>
                <a:spcPct val="110000"/>
              </a:lnSpc>
              <a:spcBef>
                <a:spcPts val="0"/>
              </a:spcBef>
              <a:spcAft>
                <a:spcPts val="0"/>
              </a:spcAft>
              <a:buNone/>
            </a:lvl4pPr>
            <a:lvl5pPr marL="0" indent="0">
              <a:lnSpc>
                <a:spcPct val="110000"/>
              </a:lnSpc>
              <a:spcBef>
                <a:spcPts val="0"/>
              </a:spcBef>
              <a:spcAft>
                <a:spcPts val="0"/>
              </a:spcAft>
              <a:buNone/>
            </a:lvl5pPr>
            <a:lvl6pPr marL="0" indent="0">
              <a:lnSpc>
                <a:spcPct val="110000"/>
              </a:lnSpc>
              <a:spcBef>
                <a:spcPts val="0"/>
              </a:spcBef>
              <a:spcAft>
                <a:spcPts val="0"/>
              </a:spcAft>
              <a:buNone/>
            </a:lvl6pPr>
            <a:lvl7pPr marL="0" indent="0">
              <a:lnSpc>
                <a:spcPct val="110000"/>
              </a:lnSpc>
              <a:spcBef>
                <a:spcPts val="0"/>
              </a:spcBef>
              <a:spcAft>
                <a:spcPts val="0"/>
              </a:spcAft>
              <a:buNone/>
            </a:lvl7pPr>
            <a:lvl8pPr marL="0" indent="0">
              <a:lnSpc>
                <a:spcPct val="110000"/>
              </a:lnSpc>
              <a:spcBef>
                <a:spcPts val="0"/>
              </a:spcBef>
              <a:spcAft>
                <a:spcPts val="0"/>
              </a:spcAft>
              <a:buNone/>
            </a:lvl8pPr>
            <a:lvl9pPr marL="0" indent="0">
              <a:lnSpc>
                <a:spcPct val="110000"/>
              </a:lnSpc>
              <a:spcBef>
                <a:spcPts val="0"/>
              </a:spcBef>
              <a:spcAft>
                <a:spcPts val="0"/>
              </a:spcAft>
              <a:buNone/>
            </a:lvl9pPr>
          </a:lstStyle>
          <a:p xmlns:a="http://schemas.openxmlformats.org/drawingml/2006/main"/>
        </p:txBody>
      </p:sp>
      <p:sp>
        <p:nvSpPr>
          <p:cNvPr id="3" name="Left column">
            <a:extLst xmlns:a="http://schemas.openxmlformats.org/drawingml/2006/main">
              <a:ext uri="{FF2B5EF4-FFF2-40B4-BE49-F238E27FC236}">
                <a16:creationId xmlns:a16="http://schemas.microsoft.com/office/drawing/2014/main" id="{EADB9532-B4E0-43BA-BD65-11BA02092B9B}"/>
              </a:ext>
            </a:extLst>
          </p:cNvPr>
          <p:cNvSpPr>
            <a:spLocks xmlns:a="http://schemas.openxmlformats.org/drawingml/2006/main" noGrp="1"/>
          </p:cNvSpPr>
          <p:nvPr>
            <p:ph type="body" idx="1"/>
          </p:nvPr>
        </p:nvSpPr>
        <p:spPr>
          <a:xfrm xmlns:a="http://schemas.openxmlformats.org/drawingml/2006/main">
            <a:off x="685800" y="1905000"/>
            <a:ext cx="5029200" cy="4267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lvl1pPr marL="228600" indent="-228600">
              <a:lnSpc>
                <a:spcPct val="110000"/>
              </a:lnSpc>
              <a:spcBef>
                <a:spcPts val="0"/>
              </a:spcBef>
              <a:spcAft>
                <a:spcPts val="1200"/>
              </a:spcAft>
              <a:buChar char="•"/>
            </a:lvl1pPr>
            <a:lvl2pPr marL="533400" indent="-228600">
              <a:lnSpc>
                <a:spcPct val="110000"/>
              </a:lnSpc>
              <a:spcBef>
                <a:spcPts val="0"/>
              </a:spcBef>
              <a:spcAft>
                <a:spcPts val="1200"/>
              </a:spcAft>
              <a:buChar char="•"/>
            </a:lvl2pPr>
            <a:lvl3pPr marL="838200" indent="-228600">
              <a:lnSpc>
                <a:spcPct val="110000"/>
              </a:lnSpc>
              <a:spcBef>
                <a:spcPts val="0"/>
              </a:spcBef>
              <a:spcAft>
                <a:spcPts val="1200"/>
              </a:spcAft>
              <a:buChar char="•"/>
            </a:lvl3pPr>
            <a:lvl4pPr marL="1143000" indent="-228600">
              <a:lnSpc>
                <a:spcPct val="110000"/>
              </a:lnSpc>
              <a:spcBef>
                <a:spcPts val="0"/>
              </a:spcBef>
              <a:spcAft>
                <a:spcPts val="1200"/>
              </a:spcAft>
              <a:buChar char="•"/>
            </a:lvl4pPr>
            <a:lvl5pPr marL="1447800" indent="-228600">
              <a:lnSpc>
                <a:spcPct val="110000"/>
              </a:lnSpc>
              <a:spcBef>
                <a:spcPts val="0"/>
              </a:spcBef>
              <a:spcAft>
                <a:spcPts val="1200"/>
              </a:spcAft>
              <a:buChar char="•"/>
            </a:lvl5pPr>
            <a:lvl6pPr marL="1752600" indent="-228600">
              <a:lnSpc>
                <a:spcPct val="110000"/>
              </a:lnSpc>
              <a:spcBef>
                <a:spcPts val="0"/>
              </a:spcBef>
              <a:spcAft>
                <a:spcPts val="1200"/>
              </a:spcAft>
              <a:buChar char="•"/>
            </a:lvl6pPr>
            <a:lvl7pPr marL="2057400" indent="-228600">
              <a:lnSpc>
                <a:spcPct val="110000"/>
              </a:lnSpc>
              <a:spcBef>
                <a:spcPts val="0"/>
              </a:spcBef>
              <a:spcAft>
                <a:spcPts val="1200"/>
              </a:spcAft>
              <a:buChar char="•"/>
            </a:lvl7pPr>
            <a:lvl8pPr marL="2362200" indent="-228600">
              <a:lnSpc>
                <a:spcPct val="110000"/>
              </a:lnSpc>
              <a:spcBef>
                <a:spcPts val="0"/>
              </a:spcBef>
              <a:spcAft>
                <a:spcPts val="1200"/>
              </a:spcAft>
              <a:buChar char="•"/>
            </a:lvl8pPr>
            <a:lvl9pPr marL="2667000" indent="-228600">
              <a:lnSpc>
                <a:spcPct val="110000"/>
              </a:lnSpc>
              <a:spcBef>
                <a:spcPts val="0"/>
              </a:spcBef>
              <a:spcAft>
                <a:spcPts val="1200"/>
              </a:spcAft>
              <a:buChar char="•"/>
            </a:lvl9pPr>
          </a:lstStyle>
          <a:p xmlns:a="http://schemas.openxmlformats.org/drawingml/2006/main"/>
        </p:txBody>
      </p:sp>
      <p:sp>
        <p:nvSpPr>
          <p:cNvPr id="4" name="Right column">
            <a:extLst xmlns:a="http://schemas.openxmlformats.org/drawingml/2006/main">
              <a:ext uri="{FF2B5EF4-FFF2-40B4-BE49-F238E27FC236}">
                <a16:creationId xmlns:a16="http://schemas.microsoft.com/office/drawing/2014/main" id="{521D21D7-57DC-489B-8AA5-458C256592ED}"/>
              </a:ext>
            </a:extLst>
          </p:cNvPr>
          <p:cNvSpPr>
            <a:spLocks xmlns:a="http://schemas.openxmlformats.org/drawingml/2006/main" noGrp="1"/>
          </p:cNvSpPr>
          <p:nvPr>
            <p:ph type="body" idx="2"/>
          </p:nvPr>
        </p:nvSpPr>
        <p:spPr>
          <a:xfrm xmlns:a="http://schemas.openxmlformats.org/drawingml/2006/main">
            <a:off x="6477000" y="1905000"/>
            <a:ext cx="5029200" cy="4267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lvl1pPr marL="228600" indent="-228600">
              <a:lnSpc>
                <a:spcPct val="110000"/>
              </a:lnSpc>
              <a:spcBef>
                <a:spcPts val="0"/>
              </a:spcBef>
              <a:spcAft>
                <a:spcPts val="1200"/>
              </a:spcAft>
              <a:buChar char="•"/>
            </a:lvl1pPr>
            <a:lvl2pPr marL="533400" indent="-228600">
              <a:lnSpc>
                <a:spcPct val="110000"/>
              </a:lnSpc>
              <a:spcBef>
                <a:spcPts val="0"/>
              </a:spcBef>
              <a:spcAft>
                <a:spcPts val="1200"/>
              </a:spcAft>
              <a:buChar char="•"/>
            </a:lvl2pPr>
            <a:lvl3pPr marL="838200" indent="-228600">
              <a:lnSpc>
                <a:spcPct val="110000"/>
              </a:lnSpc>
              <a:spcBef>
                <a:spcPts val="0"/>
              </a:spcBef>
              <a:spcAft>
                <a:spcPts val="1200"/>
              </a:spcAft>
              <a:buChar char="•"/>
            </a:lvl3pPr>
            <a:lvl4pPr marL="1143000" indent="-228600">
              <a:lnSpc>
                <a:spcPct val="110000"/>
              </a:lnSpc>
              <a:spcBef>
                <a:spcPts val="0"/>
              </a:spcBef>
              <a:spcAft>
                <a:spcPts val="1200"/>
              </a:spcAft>
              <a:buChar char="•"/>
            </a:lvl4pPr>
            <a:lvl5pPr marL="1447800" indent="-228600">
              <a:lnSpc>
                <a:spcPct val="110000"/>
              </a:lnSpc>
              <a:spcBef>
                <a:spcPts val="0"/>
              </a:spcBef>
              <a:spcAft>
                <a:spcPts val="1200"/>
              </a:spcAft>
              <a:buChar char="•"/>
            </a:lvl5pPr>
            <a:lvl6pPr marL="1752600" indent="-228600">
              <a:lnSpc>
                <a:spcPct val="110000"/>
              </a:lnSpc>
              <a:spcBef>
                <a:spcPts val="0"/>
              </a:spcBef>
              <a:spcAft>
                <a:spcPts val="1200"/>
              </a:spcAft>
              <a:buChar char="•"/>
            </a:lvl6pPr>
            <a:lvl7pPr marL="2057400" indent="-228600">
              <a:lnSpc>
                <a:spcPct val="110000"/>
              </a:lnSpc>
              <a:spcBef>
                <a:spcPts val="0"/>
              </a:spcBef>
              <a:spcAft>
                <a:spcPts val="1200"/>
              </a:spcAft>
              <a:buChar char="•"/>
            </a:lvl7pPr>
            <a:lvl8pPr marL="2362200" indent="-228600">
              <a:lnSpc>
                <a:spcPct val="110000"/>
              </a:lnSpc>
              <a:spcBef>
                <a:spcPts val="0"/>
              </a:spcBef>
              <a:spcAft>
                <a:spcPts val="1200"/>
              </a:spcAft>
              <a:buChar char="•"/>
            </a:lvl8pPr>
            <a:lvl9pPr marL="2667000" indent="-228600">
              <a:lnSpc>
                <a:spcPct val="110000"/>
              </a:lnSpc>
              <a:spcBef>
                <a:spcPts val="0"/>
              </a:spcBef>
              <a:spcAft>
                <a:spcPts val="1200"/>
              </a:spcAft>
              <a:buChar char="•"/>
            </a:lvl9pPr>
          </a:lstStyle>
          <a:p xmlns:a="http://schemas.openxmlformats.org/drawingml/2006/main"/>
        </p:txBody>
      </p:sp>
    </p:spTree>
  </p:cSld>
</p:sldLayout>
</file>

<file path=ppt/slideLayouts/slideLayout5.xml><?xml version="1.0" encoding="utf-8"?>
<p:sldLayout xmlns:p="http://schemas.openxmlformats.org/presentationml/2006/main">
  <p:cSld name="Title and One Column">
    <p:spTree>
      <p:nvGrpSpPr>
        <p:cNvPr id="1" name=""/>
        <p:cNvGrpSpPr/>
        <p:nvPr/>
      </p:nvGrpSpPr>
      <p:grpSpPr>
        <a:xfrm xmlns:a="http://schemas.openxmlformats.org/drawingml/2006/main"/>
      </p:grpSpPr>
      <p:sp>
        <p:nvSpPr>
          <p:cNvPr id="4" name="Accent rule">
            <a:extLst xmlns:a="http://schemas.openxmlformats.org/drawingml/2006/main">
              <a:ext uri="{FF2B5EF4-FFF2-40B4-BE49-F238E27FC236}">
                <a16:creationId xmlns:a16="http://schemas.microsoft.com/office/drawing/2014/main" id="{E4219B50-170D-4ED8-92B1-6A387EFC893A}"/>
              </a:ext>
            </a:extLst>
          </p:cNvPr>
          <p:cNvSpPr>
            <a:spLocks xmlns:a="http://schemas.openxmlformats.org/drawingml/2006/main" noGrp="1"/>
          </p:cNvSpPr>
          <p:nvPr/>
        </p:nvSpPr>
        <p:spPr>
          <a:xfrm xmlns:a="http://schemas.openxmlformats.org/drawingml/2006/main">
            <a:off x="685800" y="1524000"/>
            <a:ext cx="609600" cy="38100"/>
          </a:xfrm>
          <a:prstGeom xmlns:a="http://schemas.openxmlformats.org/drawingml/2006/main" prst="rect">
            <a:avLst/>
          </a:prstGeom>
          <a:solidFill xmlns:a="http://schemas.openxmlformats.org/drawingml/2006/main">
            <a:schemeClr val="accent1"/>
          </a:solidFill>
          <a:ln xmlns:a="http://schemas.openxmlformats.org/drawingml/2006/main">
            <a:noFill/>
            <a:prstDash val="solid"/>
          </a:ln>
        </p:spPr>
      </p:sp>
      <p:sp>
        <p:nvSpPr>
          <p:cNvPr id="2" name="Title">
            <a:extLst xmlns:a="http://schemas.openxmlformats.org/drawingml/2006/main">
              <a:ext uri="{FF2B5EF4-FFF2-40B4-BE49-F238E27FC236}">
                <a16:creationId xmlns:a16="http://schemas.microsoft.com/office/drawing/2014/main" id="{56CFA76C-E3AA-4EDE-A9E8-2C1E273EA352}"/>
              </a:ext>
            </a:extLst>
          </p:cNvPr>
          <p:cNvSpPr>
            <a:spLocks xmlns:a="http://schemas.openxmlformats.org/drawingml/2006/main" noGrp="1"/>
          </p:cNvSpPr>
          <p:nvPr>
            <p:ph type="title" idx="0"/>
          </p:nvPr>
        </p:nvSpPr>
        <p:spPr>
          <a:xfrm xmlns:a="http://schemas.openxmlformats.org/drawingml/2006/main">
            <a:off x="685800" y="533400"/>
            <a:ext cx="10820400" cy="838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lvl1pPr marL="0" indent="0">
              <a:lnSpc>
                <a:spcPct val="110000"/>
              </a:lnSpc>
              <a:spcBef>
                <a:spcPts val="0"/>
              </a:spcBef>
              <a:spcAft>
                <a:spcPts val="0"/>
              </a:spcAft>
              <a:buNone/>
            </a:lvl1pPr>
            <a:lvl2pPr marL="0" indent="0">
              <a:lnSpc>
                <a:spcPct val="110000"/>
              </a:lnSpc>
              <a:spcBef>
                <a:spcPts val="0"/>
              </a:spcBef>
              <a:spcAft>
                <a:spcPts val="0"/>
              </a:spcAft>
              <a:buNone/>
            </a:lvl2pPr>
            <a:lvl3pPr marL="0" indent="0">
              <a:lnSpc>
                <a:spcPct val="110000"/>
              </a:lnSpc>
              <a:spcBef>
                <a:spcPts val="0"/>
              </a:spcBef>
              <a:spcAft>
                <a:spcPts val="0"/>
              </a:spcAft>
              <a:buNone/>
            </a:lvl3pPr>
            <a:lvl4pPr marL="0" indent="0">
              <a:lnSpc>
                <a:spcPct val="110000"/>
              </a:lnSpc>
              <a:spcBef>
                <a:spcPts val="0"/>
              </a:spcBef>
              <a:spcAft>
                <a:spcPts val="0"/>
              </a:spcAft>
              <a:buNone/>
            </a:lvl4pPr>
            <a:lvl5pPr marL="0" indent="0">
              <a:lnSpc>
                <a:spcPct val="110000"/>
              </a:lnSpc>
              <a:spcBef>
                <a:spcPts val="0"/>
              </a:spcBef>
              <a:spcAft>
                <a:spcPts val="0"/>
              </a:spcAft>
              <a:buNone/>
            </a:lvl5pPr>
            <a:lvl6pPr marL="0" indent="0">
              <a:lnSpc>
                <a:spcPct val="110000"/>
              </a:lnSpc>
              <a:spcBef>
                <a:spcPts val="0"/>
              </a:spcBef>
              <a:spcAft>
                <a:spcPts val="0"/>
              </a:spcAft>
              <a:buNone/>
            </a:lvl6pPr>
            <a:lvl7pPr marL="0" indent="0">
              <a:lnSpc>
                <a:spcPct val="110000"/>
              </a:lnSpc>
              <a:spcBef>
                <a:spcPts val="0"/>
              </a:spcBef>
              <a:spcAft>
                <a:spcPts val="0"/>
              </a:spcAft>
              <a:buNone/>
            </a:lvl7pPr>
            <a:lvl8pPr marL="0" indent="0">
              <a:lnSpc>
                <a:spcPct val="110000"/>
              </a:lnSpc>
              <a:spcBef>
                <a:spcPts val="0"/>
              </a:spcBef>
              <a:spcAft>
                <a:spcPts val="0"/>
              </a:spcAft>
              <a:buNone/>
            </a:lvl8pPr>
            <a:lvl9pPr marL="0" indent="0">
              <a:lnSpc>
                <a:spcPct val="110000"/>
              </a:lnSpc>
              <a:spcBef>
                <a:spcPts val="0"/>
              </a:spcBef>
              <a:spcAft>
                <a:spcPts val="0"/>
              </a:spcAft>
              <a:buNone/>
            </a:lvl9pPr>
          </a:lstStyle>
          <a:p xmlns:a="http://schemas.openxmlformats.org/drawingml/2006/main"/>
        </p:txBody>
      </p:sp>
      <p:sp>
        <p:nvSpPr>
          <p:cNvPr id="3" name="Left column">
            <a:extLst xmlns:a="http://schemas.openxmlformats.org/drawingml/2006/main">
              <a:ext uri="{FF2B5EF4-FFF2-40B4-BE49-F238E27FC236}">
                <a16:creationId xmlns:a16="http://schemas.microsoft.com/office/drawing/2014/main" id="{8BE3CC2C-7DA5-43E6-AF02-37C5746E466A}"/>
              </a:ext>
            </a:extLst>
          </p:cNvPr>
          <p:cNvSpPr>
            <a:spLocks xmlns:a="http://schemas.openxmlformats.org/drawingml/2006/main" noGrp="1"/>
          </p:cNvSpPr>
          <p:nvPr>
            <p:ph type="body" idx="1"/>
          </p:nvPr>
        </p:nvSpPr>
        <p:spPr>
          <a:xfrm xmlns:a="http://schemas.openxmlformats.org/drawingml/2006/main">
            <a:off x="685800" y="1905000"/>
            <a:ext cx="5029200" cy="4267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lvl1pPr marL="228600" indent="-228600">
              <a:lnSpc>
                <a:spcPct val="110000"/>
              </a:lnSpc>
              <a:spcBef>
                <a:spcPts val="0"/>
              </a:spcBef>
              <a:spcAft>
                <a:spcPts val="1200"/>
              </a:spcAft>
              <a:buChar char="•"/>
            </a:lvl1pPr>
            <a:lvl2pPr marL="533400" indent="-228600">
              <a:lnSpc>
                <a:spcPct val="110000"/>
              </a:lnSpc>
              <a:spcBef>
                <a:spcPts val="0"/>
              </a:spcBef>
              <a:spcAft>
                <a:spcPts val="1200"/>
              </a:spcAft>
              <a:buChar char="•"/>
            </a:lvl2pPr>
            <a:lvl3pPr marL="838200" indent="-228600">
              <a:lnSpc>
                <a:spcPct val="110000"/>
              </a:lnSpc>
              <a:spcBef>
                <a:spcPts val="0"/>
              </a:spcBef>
              <a:spcAft>
                <a:spcPts val="1200"/>
              </a:spcAft>
              <a:buChar char="•"/>
            </a:lvl3pPr>
            <a:lvl4pPr marL="1143000" indent="-228600">
              <a:lnSpc>
                <a:spcPct val="110000"/>
              </a:lnSpc>
              <a:spcBef>
                <a:spcPts val="0"/>
              </a:spcBef>
              <a:spcAft>
                <a:spcPts val="1200"/>
              </a:spcAft>
              <a:buChar char="•"/>
            </a:lvl4pPr>
            <a:lvl5pPr marL="1447800" indent="-228600">
              <a:lnSpc>
                <a:spcPct val="110000"/>
              </a:lnSpc>
              <a:spcBef>
                <a:spcPts val="0"/>
              </a:spcBef>
              <a:spcAft>
                <a:spcPts val="1200"/>
              </a:spcAft>
              <a:buChar char="•"/>
            </a:lvl5pPr>
            <a:lvl6pPr marL="1752600" indent="-228600">
              <a:lnSpc>
                <a:spcPct val="110000"/>
              </a:lnSpc>
              <a:spcBef>
                <a:spcPts val="0"/>
              </a:spcBef>
              <a:spcAft>
                <a:spcPts val="1200"/>
              </a:spcAft>
              <a:buChar char="•"/>
            </a:lvl6pPr>
            <a:lvl7pPr marL="2057400" indent="-228600">
              <a:lnSpc>
                <a:spcPct val="110000"/>
              </a:lnSpc>
              <a:spcBef>
                <a:spcPts val="0"/>
              </a:spcBef>
              <a:spcAft>
                <a:spcPts val="1200"/>
              </a:spcAft>
              <a:buChar char="•"/>
            </a:lvl7pPr>
            <a:lvl8pPr marL="2362200" indent="-228600">
              <a:lnSpc>
                <a:spcPct val="110000"/>
              </a:lnSpc>
              <a:spcBef>
                <a:spcPts val="0"/>
              </a:spcBef>
              <a:spcAft>
                <a:spcPts val="1200"/>
              </a:spcAft>
              <a:buChar char="•"/>
            </a:lvl8pPr>
            <a:lvl9pPr marL="2667000" indent="-228600">
              <a:lnSpc>
                <a:spcPct val="110000"/>
              </a:lnSpc>
              <a:spcBef>
                <a:spcPts val="0"/>
              </a:spcBef>
              <a:spcAft>
                <a:spcPts val="1200"/>
              </a:spcAft>
              <a:buChar char="•"/>
            </a:lvl9pPr>
          </a:lstStyle>
          <a:p xmlns:a="http://schemas.openxmlformats.org/drawingml/2006/main"/>
        </p:txBody>
      </p:sp>
    </p:spTree>
  </p:cSld>
</p:sldLayout>
</file>

<file path=ppt/slideLayouts/slideLayout6.xml><?xml version="1.0" encoding="utf-8"?>
<p:sldLayout xmlns:p="http://schemas.openxmlformats.org/presentationml/2006/main" type="blank">
  <p:cSld name="Blank">
    <p:spTree>
      <p:nvGrpSpPr>
        <p:cNvPr id="1" name=""/>
        <p:cNvGrpSpPr/>
        <p:nvPr/>
      </p:nvGrpSpPr>
      <p:grpSpPr>
        <a:xfrm xmlns:a="http://schemas.openxmlformats.org/drawingml/2006/main"/>
      </p:grpSpPr>
    </p:spTree>
  </p:cSld>
</p:sldLayout>
</file>

<file path=ppt/slideMasters/_rels/slideMaster1.xml.rels>&#65279;<?xml version="1.0" encoding="utf-8"?><Relationships xmlns="http://schemas.openxmlformats.org/package/2006/relationships"><Relationship Type="http://schemas.openxmlformats.org/officeDocument/2006/relationships/theme" Target="/ppt/slideMasters/theme/theme2.xml" Id="R88c87f70ccf44926" /><Relationship Type="http://schemas.openxmlformats.org/officeDocument/2006/relationships/slideLayout" Target="/ppt/slideLayouts/slideLayout1.xml" Id="R9d55819e35ad433e" /><Relationship Type="http://schemas.openxmlformats.org/officeDocument/2006/relationships/slideLayout" Target="/ppt/slideLayouts/slideLayout2.xml" Id="R2a09aee2a3f94a27" /><Relationship Type="http://schemas.openxmlformats.org/officeDocument/2006/relationships/slideLayout" Target="/ppt/slideLayouts/slideLayout3.xml" Id="Rf1e6a38892784f46" /><Relationship Type="http://schemas.openxmlformats.org/officeDocument/2006/relationships/slideLayout" Target="/ppt/slideLayouts/slideLayout4.xml" Id="Rbb19e6deed22497b" /><Relationship Type="http://schemas.openxmlformats.org/officeDocument/2006/relationships/slideLayout" Target="/ppt/slideLayouts/slideLayout5.xml" Id="R9a53f949bb264df0" /><Relationship Type="http://schemas.openxmlformats.org/officeDocument/2006/relationships/slideLayout" Target="/ppt/slideLayouts/slideLayout6.xml" Id="R4bb1444ab707489e" /></Relationships>
</file>

<file path=ppt/slideMasters/slideMaster1.xml><?xml version="1.0" encoding="utf-8"?>
<p:sldMaster xmlns:p="http://schemas.openxmlformats.org/presentationml/2006/main">
  <p:cSld name="Master">
    <p:bg>
      <p:bgRef idx="1001">
        <a:schemeClr xmlns:a="http://schemas.openxmlformats.org/drawingml/2006/main" val="bg1"/>
      </p:bgRef>
    </p:bg>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9d55819e35ad433e"/>
    <p:sldLayoutId xmlns:r="http://schemas.openxmlformats.org/officeDocument/2006/relationships" id="2147483650" r:id="R2a09aee2a3f94a27"/>
    <p:sldLayoutId xmlns:r="http://schemas.openxmlformats.org/officeDocument/2006/relationships" id="2147483651" r:id="Rf1e6a38892784f46"/>
    <p:sldLayoutId xmlns:r="http://schemas.openxmlformats.org/officeDocument/2006/relationships" id="2147483652" r:id="Rbb19e6deed22497b"/>
    <p:sldLayoutId xmlns:r="http://schemas.openxmlformats.org/officeDocument/2006/relationships" id="2147483653" r:id="R9a53f949bb264df0"/>
    <p:sldLayoutId xmlns:r="http://schemas.openxmlformats.org/officeDocument/2006/relationships" id="2147483654" r:id="R4bb1444ab707489e"/>
  </p:sldLayoutIdLst>
  <p:txStyles>
    <p:titleStyle>
      <a:lvl1pPr xmlns:a="http://schemas.openxmlformats.org/drawingml/2006/main" algn="l">
        <a:lnSpc>
          <a:spcPct val="90000"/>
        </a:lnSpc>
        <a:spcBef>
          <a:spcPts val="0"/>
        </a:spcBef>
        <a:buNone/>
        <a:defRPr sz="4400">
          <a:solidFill>
            <a:schemeClr val="tx1"/>
          </a:solidFill>
          <a:latin typeface="+mj-lt"/>
          <a:ea typeface="+mj-lt"/>
          <a:cs typeface="+mj-lt"/>
        </a:defRPr>
      </a:lvl1pPr>
    </p:titleStyle>
    <p:bodyStyle>
      <a:lvl1pPr xmlns:a="http://schemas.openxmlformats.org/drawingml/2006/main" marL="228600" indent="-228600" algn="l">
        <a:lnSpc>
          <a:spcPct val="90000"/>
        </a:lnSpc>
        <a:spcBef>
          <a:spcPts val="1000"/>
        </a:spcBef>
        <a:buChar char="•"/>
        <a:defRPr sz="2800">
          <a:solidFill>
            <a:schemeClr val="tx1"/>
          </a:solidFill>
          <a:latin typeface="+mn-lt"/>
          <a:ea typeface="+mn-lt"/>
          <a:cs typeface="+mn-lt"/>
        </a:defRPr>
      </a:lvl1pPr>
      <a:lvl2pPr xmlns:a="http://schemas.openxmlformats.org/drawingml/2006/main" marL="685800" indent="-228600" algn="l">
        <a:lnSpc>
          <a:spcPct val="90000"/>
        </a:lnSpc>
        <a:spcBef>
          <a:spcPts val="500"/>
        </a:spcBef>
        <a:buChar char="•"/>
        <a:defRPr sz="2400">
          <a:solidFill>
            <a:schemeClr val="tx1"/>
          </a:solidFill>
          <a:latin typeface="+mn-lt"/>
          <a:ea typeface="+mn-lt"/>
          <a:cs typeface="+mn-lt"/>
        </a:defRPr>
      </a:lvl2pPr>
      <a:lvl3pPr xmlns:a="http://schemas.openxmlformats.org/drawingml/2006/main" marL="1143000" indent="-228600" algn="l">
        <a:lnSpc>
          <a:spcPct val="90000"/>
        </a:lnSpc>
        <a:spcBef>
          <a:spcPts val="500"/>
        </a:spcBef>
        <a:buChar char="•"/>
        <a:defRPr sz="2000">
          <a:solidFill>
            <a:schemeClr val="tx1"/>
          </a:solidFill>
          <a:latin typeface="+mn-lt"/>
          <a:ea typeface="+mn-lt"/>
          <a:cs typeface="+mn-lt"/>
        </a:defRPr>
      </a:lvl3pPr>
      <a:lvl4pPr xmlns:a="http://schemas.openxmlformats.org/drawingml/2006/main" marL="1600200" indent="-228600" algn="l">
        <a:lnSpc>
          <a:spcPct val="90000"/>
        </a:lnSpc>
        <a:spcBef>
          <a:spcPts val="500"/>
        </a:spcBef>
        <a:buChar char="•"/>
        <a:defRPr sz="1800">
          <a:solidFill>
            <a:schemeClr val="tx1"/>
          </a:solidFill>
          <a:latin typeface="+mn-lt"/>
          <a:ea typeface="+mn-lt"/>
          <a:cs typeface="+mn-lt"/>
        </a:defRPr>
      </a:lvl4pPr>
      <a:lvl5pPr xmlns:a="http://schemas.openxmlformats.org/drawingml/2006/main" marL="2057400" indent="-228600" algn="l">
        <a:lnSpc>
          <a:spcPct val="90000"/>
        </a:lnSpc>
        <a:spcBef>
          <a:spcPts val="500"/>
        </a:spcBef>
        <a:buChar char="•"/>
        <a:defRPr sz="1800">
          <a:solidFill>
            <a:schemeClr val="tx1"/>
          </a:solidFill>
          <a:latin typeface="+mn-lt"/>
          <a:ea typeface="+mn-lt"/>
          <a:cs typeface="+mn-lt"/>
        </a:defRPr>
      </a:lvl5pPr>
      <a:lvl6pPr xmlns:a="http://schemas.openxmlformats.org/drawingml/2006/main" marL="2514600" indent="-228600" algn="l">
        <a:lnSpc>
          <a:spcPct val="90000"/>
        </a:lnSpc>
        <a:spcBef>
          <a:spcPts val="500"/>
        </a:spcBef>
        <a:buChar char="•"/>
        <a:defRPr sz="1800">
          <a:solidFill>
            <a:schemeClr val="tx1"/>
          </a:solidFill>
          <a:latin typeface="+mn-lt"/>
          <a:ea typeface="+mn-lt"/>
          <a:cs typeface="+mn-lt"/>
        </a:defRPr>
      </a:lvl6pPr>
      <a:lvl7pPr xmlns:a="http://schemas.openxmlformats.org/drawingml/2006/main" marL="2971800" indent="-228600" algn="l">
        <a:lnSpc>
          <a:spcPct val="90000"/>
        </a:lnSpc>
        <a:spcBef>
          <a:spcPts val="500"/>
        </a:spcBef>
        <a:buChar char="•"/>
        <a:defRPr sz="1800">
          <a:solidFill>
            <a:schemeClr val="tx1"/>
          </a:solidFill>
          <a:latin typeface="+mn-lt"/>
          <a:ea typeface="+mn-lt"/>
          <a:cs typeface="+mn-lt"/>
        </a:defRPr>
      </a:lvl7pPr>
      <a:lvl8pPr xmlns:a="http://schemas.openxmlformats.org/drawingml/2006/main" marL="3429000" indent="-228600" algn="l">
        <a:lnSpc>
          <a:spcPct val="90000"/>
        </a:lnSpc>
        <a:spcBef>
          <a:spcPts val="500"/>
        </a:spcBef>
        <a:buChar char="•"/>
        <a:defRPr sz="1800">
          <a:solidFill>
            <a:schemeClr val="tx1"/>
          </a:solidFill>
          <a:latin typeface="+mn-lt"/>
          <a:ea typeface="+mn-lt"/>
          <a:cs typeface="+mn-lt"/>
        </a:defRPr>
      </a:lvl8pPr>
      <a:lvl9pPr xmlns:a="http://schemas.openxmlformats.org/drawingml/2006/main" marL="3886200" indent="-228600" algn="l">
        <a:lnSpc>
          <a:spcPct val="90000"/>
        </a:lnSpc>
        <a:spcBef>
          <a:spcPts val="500"/>
        </a:spcBef>
        <a:buChar char="•"/>
        <a:defRPr sz="1800">
          <a:solidFill>
            <a:schemeClr val="tx1"/>
          </a:solidFill>
          <a:latin typeface="+mn-lt"/>
          <a:ea typeface="+mn-lt"/>
          <a:cs typeface="+mn-lt"/>
        </a:defRPr>
      </a:lvl9pPr>
    </p:bodyStyle>
    <p:otherStyle>
      <a:lvl1pPr xmlns:a="http://schemas.openxmlformats.org/drawingml/2006/main" marL="0" algn="l">
        <a:buNone/>
        <a:defRPr sz="1800">
          <a:solidFill>
            <a:schemeClr val="tx1"/>
          </a:solidFill>
          <a:latin typeface="+mn-lt"/>
          <a:ea typeface="+mn-lt"/>
          <a:cs typeface="+mn-lt"/>
        </a:defRPr>
      </a:lvl1pPr>
      <a:lvl2pPr xmlns:a="http://schemas.openxmlformats.org/drawingml/2006/main" marL="457200" algn="l">
        <a:buNone/>
        <a:defRPr sz="1800">
          <a:solidFill>
            <a:schemeClr val="tx1"/>
          </a:solidFill>
          <a:latin typeface="+mn-lt"/>
          <a:ea typeface="+mn-lt"/>
          <a:cs typeface="+mn-lt"/>
        </a:defRPr>
      </a:lvl2pPr>
      <a:lvl3pPr xmlns:a="http://schemas.openxmlformats.org/drawingml/2006/main" marL="914400" algn="l">
        <a:buNone/>
        <a:defRPr sz="1800">
          <a:solidFill>
            <a:schemeClr val="tx1"/>
          </a:solidFill>
          <a:latin typeface="+mn-lt"/>
          <a:ea typeface="+mn-lt"/>
          <a:cs typeface="+mn-lt"/>
        </a:defRPr>
      </a:lvl3pPr>
      <a:lvl4pPr xmlns:a="http://schemas.openxmlformats.org/drawingml/2006/main" marL="1371600" algn="l">
        <a:buNone/>
        <a:defRPr sz="1800">
          <a:solidFill>
            <a:schemeClr val="tx1"/>
          </a:solidFill>
          <a:latin typeface="+mn-lt"/>
          <a:ea typeface="+mn-lt"/>
          <a:cs typeface="+mn-lt"/>
        </a:defRPr>
      </a:lvl4pPr>
      <a:lvl5pPr xmlns:a="http://schemas.openxmlformats.org/drawingml/2006/main" marL="1828800" algn="l">
        <a:buNone/>
        <a:defRPr sz="1800">
          <a:solidFill>
            <a:schemeClr val="tx1"/>
          </a:solidFill>
          <a:latin typeface="+mn-lt"/>
          <a:ea typeface="+mn-lt"/>
          <a:cs typeface="+mn-lt"/>
        </a:defRPr>
      </a:lvl5pPr>
      <a:lvl6pPr xmlns:a="http://schemas.openxmlformats.org/drawingml/2006/main" marL="2286000" algn="l">
        <a:buNone/>
        <a:defRPr sz="1800">
          <a:solidFill>
            <a:schemeClr val="tx1"/>
          </a:solidFill>
          <a:latin typeface="+mn-lt"/>
          <a:ea typeface="+mn-lt"/>
          <a:cs typeface="+mn-lt"/>
        </a:defRPr>
      </a:lvl6pPr>
      <a:lvl7pPr xmlns:a="http://schemas.openxmlformats.org/drawingml/2006/main" marL="2743200" algn="l">
        <a:buNone/>
        <a:defRPr sz="1800">
          <a:solidFill>
            <a:schemeClr val="tx1"/>
          </a:solidFill>
          <a:latin typeface="+mn-lt"/>
          <a:ea typeface="+mn-lt"/>
          <a:cs typeface="+mn-lt"/>
        </a:defRPr>
      </a:lvl7pPr>
      <a:lvl8pPr xmlns:a="http://schemas.openxmlformats.org/drawingml/2006/main" marL="3200400" algn="l">
        <a:buNone/>
        <a:defRPr sz="1800">
          <a:solidFill>
            <a:schemeClr val="tx1"/>
          </a:solidFill>
          <a:latin typeface="+mn-lt"/>
          <a:ea typeface="+mn-lt"/>
          <a:cs typeface="+mn-lt"/>
        </a:defRPr>
      </a:lvl8pPr>
      <a:lvl9pPr xmlns:a="http://schemas.openxmlformats.org/drawingml/2006/main" marL="3657600" algn="l">
        <a:buNone/>
        <a:defRPr sz="1800">
          <a:solidFill>
            <a:schemeClr val="tx1"/>
          </a:solidFill>
          <a:latin typeface="+mn-lt"/>
          <a:ea typeface="+mn-lt"/>
          <a:cs typeface="+mn-lt"/>
        </a:defRPr>
      </a:lvl9pPr>
    </p:otherStyle>
  </p:txStyles>
</p:sldMaster>
</file>

<file path=ppt/slideMasters/theme/theme2.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
      <a:majorFont>
        <a:latin typeface="Aptos"/>
        <a:ea typeface=""/>
        <a:cs typeface=""/>
      </a:majorFont>
      <a:minorFont>
        <a:latin typeface="Aptos"/>
        <a:ea typeface=""/>
        <a:cs typeface=""/>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ppt/slides/_rels/slide1.xml.rels>&#65279;<?xml version="1.0" encoding="utf-8"?><Relationships xmlns="http://schemas.openxmlformats.org/package/2006/relationships"><Relationship Type="http://schemas.openxmlformats.org/officeDocument/2006/relationships/slideLayout" Target="/ppt/slideLayouts/slideLayout6.xml" Id="R9cb85a5b1a054d33" /><Relationship Type="http://schemas.openxmlformats.org/officeDocument/2006/relationships/image" Target="/ppt/media/image.png" Id="R35f3bba33a994e31" /><Relationship Type="http://schemas.openxmlformats.org/officeDocument/2006/relationships/image" Target="/ppt/media/image2.png" Id="Re95398ffbf514966" /><Relationship Type="http://schemas.openxmlformats.org/officeDocument/2006/relationships/notesSlide" Target="/ppt/notesSlides/notesSlide1.xml" Id="R29eafdb32d7c4230" /></Relationships>
</file>

<file path=ppt/slides/_rels/slide2.xml.rels>&#65279;<?xml version="1.0" encoding="utf-8"?><Relationships xmlns="http://schemas.openxmlformats.org/package/2006/relationships"><Relationship Type="http://schemas.openxmlformats.org/officeDocument/2006/relationships/slideLayout" Target="/ppt/slideLayouts/slideLayout6.xml" Id="R6f54dd0d85dd44c4" /><Relationship Type="http://schemas.openxmlformats.org/officeDocument/2006/relationships/image" Target="/ppt/media/image2.png" Id="R03186033df4146d0" /><Relationship Type="http://schemas.openxmlformats.org/officeDocument/2006/relationships/image" Target="/ppt/media/image4.png" Id="R60a512f8882f48d1" /><Relationship Type="http://schemas.openxmlformats.org/officeDocument/2006/relationships/notesSlide" Target="/ppt/notesSlides/notesSlide2.xml" Id="R392df06fbd3d4cf0" /></Relationships>
</file>

<file path=ppt/slides/_rels/slide3.xml.rels>&#65279;<?xml version="1.0" encoding="utf-8"?><Relationships xmlns="http://schemas.openxmlformats.org/package/2006/relationships"><Relationship Type="http://schemas.openxmlformats.org/officeDocument/2006/relationships/slideLayout" Target="/ppt/slideLayouts/slideLayout6.xml" Id="R76a973c0fbb74d23" /><Relationship Type="http://schemas.openxmlformats.org/officeDocument/2006/relationships/image" Target="/ppt/media/image2.png" Id="R67f305a53f794d1f" /><Relationship Type="http://schemas.openxmlformats.org/officeDocument/2006/relationships/image" Target="/ppt/media/image6.png" Id="R2d0c1da242844604" /><Relationship Type="http://schemas.openxmlformats.org/officeDocument/2006/relationships/notesSlide" Target="/ppt/notesSlides/notesSlide3.xml" Id="Re1a278501d9e4522" /></Relationships>
</file>

<file path=ppt/slides/_rels/slide4.xml.rels>&#65279;<?xml version="1.0" encoding="utf-8"?><Relationships xmlns="http://schemas.openxmlformats.org/package/2006/relationships"><Relationship Type="http://schemas.openxmlformats.org/officeDocument/2006/relationships/slideLayout" Target="/ppt/slideLayouts/slideLayout6.xml" Id="Red494fa2cef84bd3" /><Relationship Type="http://schemas.openxmlformats.org/officeDocument/2006/relationships/image" Target="/ppt/media/image2.png" Id="R68c2b71e77fb4588" /><Relationship Type="http://schemas.openxmlformats.org/officeDocument/2006/relationships/image" Target="/ppt/media/image8.png" Id="R7d2024b36f0c4177" /><Relationship Type="http://schemas.openxmlformats.org/officeDocument/2006/relationships/notesSlide" Target="/ppt/notesSlides/notesSlide4.xml" Id="R3cbadc66266141cc" /></Relationships>
</file>

<file path=ppt/slides/_rels/slide5.xml.rels>&#65279;<?xml version="1.0" encoding="utf-8"?><Relationships xmlns="http://schemas.openxmlformats.org/package/2006/relationships"><Relationship Type="http://schemas.openxmlformats.org/officeDocument/2006/relationships/slideLayout" Target="/ppt/slideLayouts/slideLayout6.xml" Id="R277b39a0a8c9446e" /><Relationship Type="http://schemas.openxmlformats.org/officeDocument/2006/relationships/image" Target="/ppt/media/image2.png" Id="Rf513f6f65de244f1" /><Relationship Type="http://schemas.openxmlformats.org/officeDocument/2006/relationships/image" Target="/ppt/media/image10.png" Id="R55774fc217cc46e6" /><Relationship Type="http://schemas.openxmlformats.org/officeDocument/2006/relationships/notesSlide" Target="/ppt/notesSlides/notesSlide5.xml" Id="R75c7298d59704232" /></Relationships>
</file>

<file path=ppt/slides/_rels/slide6.xml.rels>&#65279;<?xml version="1.0" encoding="utf-8"?><Relationships xmlns="http://schemas.openxmlformats.org/package/2006/relationships"><Relationship Type="http://schemas.openxmlformats.org/officeDocument/2006/relationships/slideLayout" Target="/ppt/slideLayouts/slideLayout6.xml" Id="R840761721f1b4aaf" /><Relationship Type="http://schemas.openxmlformats.org/officeDocument/2006/relationships/image" Target="/ppt/media/image2.png" Id="Re94bd83017254e37" /><Relationship Type="http://schemas.openxmlformats.org/officeDocument/2006/relationships/image" Target="/ppt/media/image12.png" Id="R960bf531720c4740" /><Relationship Type="http://schemas.openxmlformats.org/officeDocument/2006/relationships/notesSlide" Target="/ppt/notesSlides/notesSlide6.xml" Id="R05eacdd4e4354dac" /></Relationships>
</file>

<file path=ppt/slides/_rels/slide7.xml.rels>&#65279;<?xml version="1.0" encoding="utf-8"?><Relationships xmlns="http://schemas.openxmlformats.org/package/2006/relationships"><Relationship Type="http://schemas.openxmlformats.org/officeDocument/2006/relationships/slideLayout" Target="/ppt/slideLayouts/slideLayout6.xml" Id="Rafc7f18522af4715" /><Relationship Type="http://schemas.openxmlformats.org/officeDocument/2006/relationships/image" Target="/ppt/media/image2.png" Id="R59658b3a92bc44ff" /><Relationship Type="http://schemas.openxmlformats.org/officeDocument/2006/relationships/image" Target="/ppt/media/image14.png" Id="Rd082263bdc4245b5" /><Relationship Type="http://schemas.openxmlformats.org/officeDocument/2006/relationships/notesSlide" Target="/ppt/notesSlides/notesSlide7.xml" Id="R88197386e0944d4f" /></Relationships>
</file>

<file path=ppt/slides/_rels/slide8.xml.rels>&#65279;<?xml version="1.0" encoding="utf-8"?><Relationships xmlns="http://schemas.openxmlformats.org/package/2006/relationships"><Relationship Type="http://schemas.openxmlformats.org/officeDocument/2006/relationships/slideLayout" Target="/ppt/slideLayouts/slideLayout6.xml" Id="Rcb04e0fb51914fe1" /><Relationship Type="http://schemas.openxmlformats.org/officeDocument/2006/relationships/image" Target="/ppt/media/image2.png" Id="Rd7e8d602b2614f2a" /><Relationship Type="http://schemas.openxmlformats.org/officeDocument/2006/relationships/image" Target="/ppt/media/image16.png" Id="R97f066e10b344e6c" /><Relationship Type="http://schemas.openxmlformats.org/officeDocument/2006/relationships/notesSlide" Target="/ppt/notesSlides/notesSlide8.xml" Id="R5c38974600394870" /></Relationships>
</file>

<file path=ppt/slides/_rels/slide9.xml.rels>&#65279;<?xml version="1.0" encoding="utf-8"?><Relationships xmlns="http://schemas.openxmlformats.org/package/2006/relationships"><Relationship Type="http://schemas.openxmlformats.org/officeDocument/2006/relationships/slideLayout" Target="/ppt/slideLayouts/slideLayout6.xml" Id="R17d705ca7c594dba" /><Relationship Type="http://schemas.openxmlformats.org/officeDocument/2006/relationships/image" Target="/ppt/media/image2.png" Id="R545ab5f6fb06412a" /><Relationship Type="http://schemas.openxmlformats.org/officeDocument/2006/relationships/image" Target="/ppt/media/image18.png" Id="R005ceaf5f0004068" /><Relationship Type="http://schemas.openxmlformats.org/officeDocument/2006/relationships/notesSlide" Target="/ppt/notesSlides/notesSlide9.xml" Id="R3946f957170246a3" /></Relationships>
</file>

<file path=ppt/slides/_rels/slide10.xml.rels>&#65279;<?xml version="1.0" encoding="utf-8"?><Relationships xmlns="http://schemas.openxmlformats.org/package/2006/relationships"><Relationship Type="http://schemas.openxmlformats.org/officeDocument/2006/relationships/slideLayout" Target="/ppt/slideLayouts/slideLayout6.xml" Id="Re019394a808b4514" /><Relationship Type="http://schemas.openxmlformats.org/officeDocument/2006/relationships/image" Target="/ppt/media/image2.png" Id="R90340a7e03084164" /><Relationship Type="http://schemas.openxmlformats.org/officeDocument/2006/relationships/image" Target="/ppt/media/image20.png" Id="R4f5ba1fae26e49ba" /><Relationship Type="http://schemas.openxmlformats.org/officeDocument/2006/relationships/notesSlide" Target="/ppt/notesSlides/notesSlide10.xml" Id="Ree773de146574ea5" /></Relationships>
</file>

<file path=ppt/slides/_rels/slide11.xml.rels>&#65279;<?xml version="1.0" encoding="utf-8"?><Relationships xmlns="http://schemas.openxmlformats.org/package/2006/relationships"><Relationship Type="http://schemas.openxmlformats.org/officeDocument/2006/relationships/slideLayout" Target="/ppt/slideLayouts/slideLayout6.xml" Id="R914f97bd12bb4820" /><Relationship Type="http://schemas.openxmlformats.org/officeDocument/2006/relationships/image" Target="/ppt/media/image2.png" Id="R8ba68bb4eb7241dd" /><Relationship Type="http://schemas.openxmlformats.org/officeDocument/2006/relationships/image" Target="/ppt/media/image22.png" Id="Rdf8c08b66dbb4567" /><Relationship Type="http://schemas.openxmlformats.org/officeDocument/2006/relationships/notesSlide" Target="/ppt/notesSlides/notesSlide11.xml" Id="Rdd1a23eb379a4035" /></Relationships>
</file>

<file path=ppt/slides/_rels/slide12.xml.rels>&#65279;<?xml version="1.0" encoding="utf-8"?><Relationships xmlns="http://schemas.openxmlformats.org/package/2006/relationships"><Relationship Type="http://schemas.openxmlformats.org/officeDocument/2006/relationships/slideLayout" Target="/ppt/slideLayouts/slideLayout6.xml" Id="R824afaf2e19a4bac" /><Relationship Type="http://schemas.openxmlformats.org/officeDocument/2006/relationships/image" Target="/ppt/media/image2.png" Id="R8cf33a6089814b12" /><Relationship Type="http://schemas.openxmlformats.org/officeDocument/2006/relationships/image" Target="/ppt/media/image24.png" Id="Rd0a1428026434cb3" /><Relationship Type="http://schemas.openxmlformats.org/officeDocument/2006/relationships/notesSlide" Target="/ppt/notesSlides/notesSlide12.xml" Id="R295925cfa12f4f60" /></Relationships>
</file>

<file path=ppt/slides/_rels/slide13.xml.rels>&#65279;<?xml version="1.0" encoding="utf-8"?><Relationships xmlns="http://schemas.openxmlformats.org/package/2006/relationships"><Relationship Type="http://schemas.openxmlformats.org/officeDocument/2006/relationships/slideLayout" Target="/ppt/slideLayouts/slideLayout6.xml" Id="R00f60177a27c40aa" /><Relationship Type="http://schemas.openxmlformats.org/officeDocument/2006/relationships/image" Target="/ppt/media/image2.png" Id="R20eb0a9005564680" /><Relationship Type="http://schemas.openxmlformats.org/officeDocument/2006/relationships/image" Target="/ppt/media/image26.png" Id="Re861bc71e5694b5b" /><Relationship Type="http://schemas.openxmlformats.org/officeDocument/2006/relationships/notesSlide" Target="/ppt/notesSlides/notesSlide13.xml" Id="R462440087bf24ecf" /></Relationships>
</file>

<file path=ppt/slides/_rels/slide14.xml.rels>&#65279;<?xml version="1.0" encoding="utf-8"?><Relationships xmlns="http://schemas.openxmlformats.org/package/2006/relationships"><Relationship Type="http://schemas.openxmlformats.org/officeDocument/2006/relationships/slideLayout" Target="/ppt/slideLayouts/slideLayout6.xml" Id="R07fab1026fde4761" /><Relationship Type="http://schemas.openxmlformats.org/officeDocument/2006/relationships/image" Target="/ppt/media/image2.png" Id="R0ff717e81aeb41aa" /><Relationship Type="http://schemas.openxmlformats.org/officeDocument/2006/relationships/image" Target="/ppt/media/image28.png" Id="R34a5381a6434438a" /><Relationship Type="http://schemas.openxmlformats.org/officeDocument/2006/relationships/notesSlide" Target="/ppt/notesSlides/notesSlide14.xml" Id="R7ce106467fd94be1" /></Relationships>
</file>

<file path=ppt/slides/_rels/slide15.xml.rels>&#65279;<?xml version="1.0" encoding="utf-8"?><Relationships xmlns="http://schemas.openxmlformats.org/package/2006/relationships"><Relationship Type="http://schemas.openxmlformats.org/officeDocument/2006/relationships/slideLayout" Target="/ppt/slideLayouts/slideLayout6.xml" Id="Rba4ee076235a4bae" /><Relationship Type="http://schemas.openxmlformats.org/officeDocument/2006/relationships/image" Target="/ppt/media/image2.png" Id="Rc6bca08ddb7a45c1" /><Relationship Type="http://schemas.openxmlformats.org/officeDocument/2006/relationships/image" Target="/ppt/media/image30.png" Id="R2cfb14e9b5fa4d99" /><Relationship Type="http://schemas.openxmlformats.org/officeDocument/2006/relationships/notesSlide" Target="/ppt/notesSlides/notesSlide15.xml" Id="Rb67d7e66717540a5" /></Relationships>
</file>

<file path=ppt/slides/_rels/slide16.xml.rels>&#65279;<?xml version="1.0" encoding="utf-8"?><Relationships xmlns="http://schemas.openxmlformats.org/package/2006/relationships"><Relationship Type="http://schemas.openxmlformats.org/officeDocument/2006/relationships/slideLayout" Target="/ppt/slideLayouts/slideLayout6.xml" Id="Ra504004ceacf4630" /><Relationship Type="http://schemas.openxmlformats.org/officeDocument/2006/relationships/image" Target="/ppt/media/image2.png" Id="R180477ff2bdf4168" /><Relationship Type="http://schemas.openxmlformats.org/officeDocument/2006/relationships/image" Target="/ppt/media/image32.png" Id="R52fcf30dd30c408c" /><Relationship Type="http://schemas.openxmlformats.org/officeDocument/2006/relationships/notesSlide" Target="/ppt/notesSlides/notesSlide16.xml" Id="R11ace9000f3b46f7" /></Relationships>
</file>

<file path=ppt/slides/_rels/slide17.xml.rels>&#65279;<?xml version="1.0" encoding="utf-8"?><Relationships xmlns="http://schemas.openxmlformats.org/package/2006/relationships"><Relationship Type="http://schemas.openxmlformats.org/officeDocument/2006/relationships/slideLayout" Target="/ppt/slideLayouts/slideLayout6.xml" Id="Rf639958260de4caa" /><Relationship Type="http://schemas.openxmlformats.org/officeDocument/2006/relationships/image" Target="/ppt/media/image2.png" Id="R4c170f90eec64cde" /><Relationship Type="http://schemas.openxmlformats.org/officeDocument/2006/relationships/image" Target="/ppt/media/image34.png" Id="R303e91de7aa5487f" /><Relationship Type="http://schemas.openxmlformats.org/officeDocument/2006/relationships/notesSlide" Target="/ppt/notesSlides/notesSlide17.xml" Id="R54866ab4e4e14c5b" /></Relationships>
</file>

<file path=ppt/slides/_rels/slide18.xml.rels>&#65279;<?xml version="1.0" encoding="utf-8"?><Relationships xmlns="http://schemas.openxmlformats.org/package/2006/relationships"><Relationship Type="http://schemas.openxmlformats.org/officeDocument/2006/relationships/slideLayout" Target="/ppt/slideLayouts/slideLayout6.xml" Id="Re54eb567c14f48f9" /><Relationship Type="http://schemas.openxmlformats.org/officeDocument/2006/relationships/image" Target="/ppt/media/image2.png" Id="R7ed2ea4fe7094a1d" /><Relationship Type="http://schemas.openxmlformats.org/officeDocument/2006/relationships/image" Target="/ppt/media/image36.png" Id="R26f8500f7e534c1a" /><Relationship Type="http://schemas.openxmlformats.org/officeDocument/2006/relationships/notesSlide" Target="/ppt/notesSlides/notesSlide18.xml" Id="R5e9b0dc98858407e" /></Relationships>
</file>

<file path=ppt/slides/_rels/slide19.xml.rels>&#65279;<?xml version="1.0" encoding="utf-8"?><Relationships xmlns="http://schemas.openxmlformats.org/package/2006/relationships"><Relationship Type="http://schemas.openxmlformats.org/officeDocument/2006/relationships/slideLayout" Target="/ppt/slideLayouts/slideLayout6.xml" Id="R091f97c9f9ae4494" /><Relationship Type="http://schemas.openxmlformats.org/officeDocument/2006/relationships/image" Target="/ppt/media/image2.png" Id="R0594a14faa26438c" /><Relationship Type="http://schemas.openxmlformats.org/officeDocument/2006/relationships/image" Target="/ppt/media/image38.png" Id="R2b55b589746b4375" /><Relationship Type="http://schemas.openxmlformats.org/officeDocument/2006/relationships/notesSlide" Target="/ppt/notesSlides/notesSlide19.xml" Id="Rc50d9c91625044bf" /></Relationships>
</file>

<file path=ppt/slides/_rels/slide20.xml.rels>&#65279;<?xml version="1.0" encoding="utf-8"?><Relationships xmlns="http://schemas.openxmlformats.org/package/2006/relationships"><Relationship Type="http://schemas.openxmlformats.org/officeDocument/2006/relationships/slideLayout" Target="/ppt/slideLayouts/slideLayout6.xml" Id="R0dd98f131aa544ce" /><Relationship Type="http://schemas.openxmlformats.org/officeDocument/2006/relationships/image" Target="/ppt/media/image2.png" Id="R669cf6c5f9b84ee4" /><Relationship Type="http://schemas.openxmlformats.org/officeDocument/2006/relationships/image" Target="/ppt/media/image40.png" Id="Rdba4cd51187549e3" /><Relationship Type="http://schemas.openxmlformats.org/officeDocument/2006/relationships/notesSlide" Target="/ppt/notesSlides/notesSlide20.xml" Id="R49721f30408b437d" /></Relationships>
</file>

<file path=ppt/slides/_rels/slide21.xml.rels>&#65279;<?xml version="1.0" encoding="utf-8"?><Relationships xmlns="http://schemas.openxmlformats.org/package/2006/relationships"><Relationship Type="http://schemas.openxmlformats.org/officeDocument/2006/relationships/slideLayout" Target="/ppt/slideLayouts/slideLayout6.xml" Id="R6daa6c0440fd4a9a" /><Relationship Type="http://schemas.openxmlformats.org/officeDocument/2006/relationships/image" Target="/ppt/media/image2.png" Id="Re13d821e9f0b401c" /><Relationship Type="http://schemas.openxmlformats.org/officeDocument/2006/relationships/image" Target="/ppt/media/image42.png" Id="R46c3ab12f19247fe" /><Relationship Type="http://schemas.openxmlformats.org/officeDocument/2006/relationships/notesSlide" Target="/ppt/notesSlides/notesSlide21.xml" Id="R76ba9210bac74fb2" /></Relationships>
</file>

<file path=ppt/slides/_rels/slide22.xml.rels>&#65279;<?xml version="1.0" encoding="utf-8"?><Relationships xmlns="http://schemas.openxmlformats.org/package/2006/relationships"><Relationship Type="http://schemas.openxmlformats.org/officeDocument/2006/relationships/slideLayout" Target="/ppt/slideLayouts/slideLayout6.xml" Id="Rb67ffdd150534d7d" /><Relationship Type="http://schemas.openxmlformats.org/officeDocument/2006/relationships/image" Target="/ppt/media/image2.png" Id="R35b9f32ce989437f" /><Relationship Type="http://schemas.openxmlformats.org/officeDocument/2006/relationships/image" Target="/ppt/media/image44.png" Id="R5b1c6ca186194172" /><Relationship Type="http://schemas.openxmlformats.org/officeDocument/2006/relationships/notesSlide" Target="/ppt/notesSlides/notesSlide22.xml" Id="Rc13d2776a09b425d" /></Relationships>
</file>

<file path=ppt/slides/_rels/slide23.xml.rels>&#65279;<?xml version="1.0" encoding="utf-8"?><Relationships xmlns="http://schemas.openxmlformats.org/package/2006/relationships"><Relationship Type="http://schemas.openxmlformats.org/officeDocument/2006/relationships/slideLayout" Target="/ppt/slideLayouts/slideLayout6.xml" Id="R0ea8288a76954a58" /><Relationship Type="http://schemas.openxmlformats.org/officeDocument/2006/relationships/image" Target="/ppt/media/image2.png" Id="R34297730ed344bba" /><Relationship Type="http://schemas.openxmlformats.org/officeDocument/2006/relationships/image" Target="/ppt/media/image46.png" Id="Rae2e58d804654315" /><Relationship Type="http://schemas.openxmlformats.org/officeDocument/2006/relationships/notesSlide" Target="/ppt/notesSlides/notesSlide23.xml" Id="R34e8231d92ad4f33" /></Relationships>
</file>

<file path=ppt/slides/slide1.xml><?xml version="1.0" encoding="utf-8"?>
<p:sld xmlns:p="http://schemas.openxmlformats.org/presentationml/2006/main">
  <p:cSld>
    <p:spTree>
      <p:nvGrpSpPr>
        <p:cNvPr id="1" name=""/>
        <p:cNvGrpSpPr/>
        <p:nvPr/>
      </p:nvGrpSpPr>
      <p:grpSpPr>
        <a:xfrm xmlns:a="http://schemas.openxmlformats.org/drawingml/2006/main"/>
      </p:grpSpPr>
      <p:pic>
        <p:nvPicPr>
          <p:cNvPr id="5" name=""/>
          <p:cNvPicPr>
            <a:picLocks xmlns:a="http://schemas.openxmlformats.org/drawingml/2006/main" noChangeAspect="1"/>
          </p:cNvPicPr>
          <p:nvPr/>
        </p:nvPicPr>
        <p:blipFill>
          <a:blip xmlns:r="http://schemas.openxmlformats.org/officeDocument/2006/relationships" xmlns:a="http://schemas.openxmlformats.org/drawingml/2006/main" r:embed="R35f3bba33a994e31"/>
          <a:srcRect xmlns:a="http://schemas.openxmlformats.org/drawingml/2006/main" l="0" t="27" r="0" b="27"/>
          <a:stretch xmlns:a="http://schemas.openxmlformats.org/drawingml/2006/main">
            <a:fillRect l="0" t="0" r="0" b="0"/>
          </a:stretch>
        </p:blipFill>
        <p:spPr>
          <a:xfrm xmlns:a="http://schemas.openxmlformats.org/drawingml/2006/main">
            <a:off x="0" y="0"/>
            <a:ext cx="12192000" cy="6858000"/>
          </a:xfrm>
          <a:prstGeom xmlns:a="http://schemas.openxmlformats.org/drawingml/2006/main" prst="rect">
            <a:avLst/>
          </a:prstGeom>
        </p:spPr>
      </p:pic>
      <p:pic>
        <p:nvPicPr>
          <p:cNvPr id="6" name=""/>
          <p:cNvPicPr>
            <a:picLocks xmlns:a="http://schemas.openxmlformats.org/drawingml/2006/main" noChangeAspect="1"/>
          </p:cNvPicPr>
          <p:nvPr/>
        </p:nvPicPr>
        <p:blipFill>
          <a:blip xmlns:r="http://schemas.openxmlformats.org/officeDocument/2006/relationships" xmlns:a="http://schemas.openxmlformats.org/drawingml/2006/main" r:embed="Re95398ffbf514966"/>
          <a:stretch xmlns:a="http://schemas.openxmlformats.org/drawingml/2006/main"/>
        </p:blipFill>
        <p:spPr>
          <a:xfrm xmlns:a="http://schemas.openxmlformats.org/drawingml/2006/main">
            <a:off x="619125" y="415990"/>
            <a:ext cx="2286000" cy="2216020"/>
          </a:xfrm>
          <a:prstGeom xmlns:a="http://schemas.openxmlformats.org/drawingml/2006/main" prst="rect">
            <a:avLst/>
          </a:prstGeom>
        </p:spPr>
      </p:pic>
      <p:sp>
        <p:nvSpPr>
          <p:cNvPr id="3" name="">
            <a:extLst xmlns:a="http://schemas.openxmlformats.org/drawingml/2006/main">
              <a:ext uri="{FF2B5EF4-FFF2-40B4-BE49-F238E27FC236}">
                <a16:creationId xmlns:a16="http://schemas.microsoft.com/office/drawing/2014/main" id="{2A992CD7-52B6-41E1-A6C0-E07310171224}"/>
              </a:ext>
            </a:extLst>
          </p:cNvPr>
          <p:cNvSpPr>
            <a:spLocks xmlns:a="http://schemas.openxmlformats.org/drawingml/2006/main" noGrp="1"/>
          </p:cNvSpPr>
          <p:nvPr/>
        </p:nvSpPr>
        <p:spPr>
          <a:xfrm xmlns:a="http://schemas.openxmlformats.org/drawingml/2006/main">
            <a:off x="619125" y="2762250"/>
            <a:ext cx="6191250" cy="2952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Autofit/>
          </a:bodyPr>
          <a:lstStyle xmlns:a="http://schemas.openxmlformats.org/drawingml/2006/main"/>
          <a:p xmlns:a="http://schemas.openxmlformats.org/drawingml/2006/main">
            <a:pPr>
              <a:defRPr sz="3450" b="1">
                <a:solidFill>
                  <a:srgbClr val="FFFFFF"/>
                </a:solidFill>
                <a:latin typeface="DejaVu Sans"/>
                <a:ea typeface="DejaVu Sans"/>
                <a:cs typeface="DejaVu Sans"/>
              </a:defRPr>
            </a:pPr>
            <a:r>
              <a:rPr sz="3450" b="1">
                <a:solidFill>
                  <a:srgbClr val="FFFFFF"/>
                </a:solidFill>
                <a:latin typeface="DejaVu Sans"/>
                <a:ea typeface="DejaVu Sans"/>
                <a:cs typeface="DejaVu Sans"/>
              </a:rPr>
              <a:t>More bowling.</a:t>
            </a:r>
          </a:p>
          <a:p xmlns:a="http://schemas.openxmlformats.org/drawingml/2006/main">
            <a:pPr>
              <a:defRPr sz="3450" b="1">
                <a:solidFill>
                  <a:srgbClr val="FFFFFF"/>
                </a:solidFill>
                <a:latin typeface="DejaVu Sans"/>
                <a:ea typeface="DejaVu Sans"/>
                <a:cs typeface="DejaVu Sans"/>
              </a:defRPr>
            </a:pPr>
            <a:r>
              <a:rPr sz="3450" b="1">
                <a:solidFill>
                  <a:srgbClr val="FFFFFF"/>
                </a:solidFill>
                <a:latin typeface="DejaVu Sans"/>
                <a:ea typeface="DejaVu Sans"/>
                <a:cs typeface="DejaVu Sans"/>
              </a:rPr>
              <a:t>More bonding.</a:t>
            </a:r>
          </a:p>
          <a:p xmlns:a="http://schemas.openxmlformats.org/drawingml/2006/main">
            <a:pPr>
              <a:defRPr sz="3450" b="1">
                <a:solidFill>
                  <a:srgbClr val="FFFFFF"/>
                </a:solidFill>
                <a:latin typeface="DejaVu Sans"/>
                <a:ea typeface="DejaVu Sans"/>
                <a:cs typeface="DejaVu Sans"/>
              </a:defRPr>
            </a:pPr>
            <a:r>
              <a:rPr sz="3450" b="1">
                <a:solidFill>
                  <a:srgbClr val="FFFFFF"/>
                </a:solidFill>
                <a:latin typeface="DejaVu Sans"/>
                <a:ea typeface="DejaVu Sans"/>
                <a:cs typeface="DejaVu Sans"/>
              </a:rPr>
              <a:t>Less admin.</a:t>
            </a:r>
          </a:p>
          <a:p xmlns:a="http://schemas.openxmlformats.org/drawingml/2006/main">
            <a:pPr>
              <a:defRPr sz="3450" b="1">
                <a:solidFill>
                  <a:srgbClr val="FFFFFF"/>
                </a:solidFill>
                <a:latin typeface="DejaVu Sans"/>
                <a:ea typeface="DejaVu Sans"/>
                <a:cs typeface="DejaVu Sans"/>
              </a:defRPr>
            </a:pPr>
            <a:r>
              <a:rPr sz="3450" b="1">
                <a:solidFill>
                  <a:srgbClr val="FFFFFF"/>
                </a:solidFill>
                <a:latin typeface="DejaVu Sans"/>
                <a:ea typeface="DejaVu Sans"/>
                <a:cs typeface="DejaVu Sans"/>
              </a:rPr>
              <a:t>Yuuuukkkss!</a:t>
            </a:r>
          </a:p>
        </p:txBody>
      </p:sp>
      <p:sp>
        <p:nvSpPr>
          <p:cNvPr id="4" name="">
            <a:extLst xmlns:a="http://schemas.openxmlformats.org/drawingml/2006/main">
              <a:ext uri="{FF2B5EF4-FFF2-40B4-BE49-F238E27FC236}">
                <a16:creationId xmlns:a16="http://schemas.microsoft.com/office/drawing/2014/main" id="{E8FDB98E-DFB9-489E-AFE8-EFE9997652DD}"/>
              </a:ext>
            </a:extLst>
          </p:cNvPr>
          <p:cNvSpPr>
            <a:spLocks xmlns:a="http://schemas.openxmlformats.org/drawingml/2006/main" noGrp="1"/>
          </p:cNvSpPr>
          <p:nvPr/>
        </p:nvSpPr>
        <p:spPr>
          <a:xfrm xmlns:a="http://schemas.openxmlformats.org/drawingml/2006/main">
            <a:off x="619125" y="6162675"/>
            <a:ext cx="9525000" cy="342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Autofit/>
          </a:bodyPr>
          <a:lstStyle xmlns:a="http://schemas.openxmlformats.org/drawingml/2006/main"/>
          <a:p xmlns:a="http://schemas.openxmlformats.org/drawingml/2006/main">
            <a:pPr>
              <a:defRPr sz="1650" b="0">
                <a:solidFill>
                  <a:srgbClr val="F1CD86"/>
                </a:solidFill>
                <a:latin typeface="DejaVu Sans"/>
                <a:ea typeface="DejaVu Sans"/>
                <a:cs typeface="DejaVu Sans"/>
              </a:defRPr>
            </a:pPr>
            <a:r>
              <a:rPr sz="1650" b="0">
                <a:solidFill>
                  <a:srgbClr val="F1CD86"/>
                </a:solidFill>
                <a:latin typeface="DejaVu Sans"/>
                <a:ea typeface="DejaVu Sans"/>
                <a:cs typeface="DejaVu Sans"/>
              </a:rPr>
              <a:t>Member Guide 4.0 · 2 October 2026</a:t>
            </a:r>
          </a:p>
        </p:txBody>
      </p:sp>
    </p:spTree>
    <p:extLst>
      <p:ext uri="{BB962C8B-B14F-4D97-AF65-F5344CB8AC3E}">
        <p14:creationId xmlns:p14="http://schemas.microsoft.com/office/powerpoint/2010/main" val="795294418"/>
      </p:ext>
    </p:extLst>
  </p:cSld>
</p:sld>
</file>

<file path=ppt/slides/slide2.xml><?xml version="1.0" encoding="utf-8"?>
<p:sld xmlns:p="http://schemas.openxmlformats.org/presentationml/2006/main">
  <p:cSld>
    <p:bg>
      <p:bgPr>
        <a:solidFill xmlns:a="http://schemas.openxmlformats.org/drawingml/2006/main">
          <a:srgbClr val="FFFAF4"/>
        </a:solidFill>
      </p:bgPr>
    </p:bg>
    <p:spTree>
      <p:nvGrpSpPr>
        <p:cNvPr id="1" name=""/>
        <p:cNvGrpSpPr/>
        <p:nvPr/>
      </p:nvGrpSpPr>
      <p:grpSpPr>
        <a:xfrm xmlns:a="http://schemas.openxmlformats.org/drawingml/2006/main"/>
      </p:grpSpPr>
      <p:sp>
        <p:nvSpPr>
          <p:cNvPr id="17" name="">
            <a:extLst xmlns:a="http://schemas.openxmlformats.org/drawingml/2006/main">
              <a:ext uri="{FF2B5EF4-FFF2-40B4-BE49-F238E27FC236}">
                <a16:creationId xmlns:a16="http://schemas.microsoft.com/office/drawing/2014/main" id="{6C25C417-FD1E-406C-B613-3A5F9FE53198}"/>
              </a:ext>
            </a:extLst>
          </p:cNvPr>
          <p:cNvSpPr>
            <a:spLocks xmlns:a="http://schemas.openxmlformats.org/drawingml/2006/main" noGrp="1"/>
          </p:cNvSpPr>
          <p:nvPr/>
        </p:nvSpPr>
        <p:spPr>
          <a:xfrm xmlns:a="http://schemas.openxmlformats.org/drawingml/2006/main">
            <a:off x="0" y="0"/>
            <a:ext cx="12192000" cy="66675"/>
          </a:xfrm>
          <a:prstGeom xmlns:a="http://schemas.openxmlformats.org/drawingml/2006/main" prst="rect">
            <a:avLst/>
          </a:prstGeom>
          <a:solidFill xmlns:a="http://schemas.openxmlformats.org/drawingml/2006/main">
            <a:srgbClr val="7B1531"/>
          </a:solidFill>
          <a:ln xmlns:a="http://schemas.openxmlformats.org/drawingml/2006/main" w="0">
            <a:noFill/>
          </a:ln>
        </p:spPr>
      </p:sp>
      <p:pic>
        <p:nvPicPr>
          <p:cNvPr id="18" name=""/>
          <p:cNvPicPr>
            <a:picLocks xmlns:a="http://schemas.openxmlformats.org/drawingml/2006/main" noChangeAspect="1"/>
          </p:cNvPicPr>
          <p:nvPr/>
        </p:nvPicPr>
        <p:blipFill>
          <a:blip xmlns:r="http://schemas.openxmlformats.org/officeDocument/2006/relationships" xmlns:a="http://schemas.openxmlformats.org/drawingml/2006/main" r:embed="R03186033df4146d0"/>
          <a:stretch xmlns:a="http://schemas.openxmlformats.org/drawingml/2006/main"/>
        </p:blipFill>
        <p:spPr>
          <a:xfrm xmlns:a="http://schemas.openxmlformats.org/drawingml/2006/main">
            <a:off x="285750" y="189868"/>
            <a:ext cx="581025" cy="563239"/>
          </a:xfrm>
          <a:prstGeom xmlns:a="http://schemas.openxmlformats.org/drawingml/2006/main" prst="rect">
            <a:avLst/>
          </a:prstGeom>
        </p:spPr>
      </p:pic>
      <p:sp>
        <p:nvSpPr>
          <p:cNvPr id="3" name="">
            <a:extLst xmlns:a="http://schemas.openxmlformats.org/drawingml/2006/main">
              <a:ext uri="{FF2B5EF4-FFF2-40B4-BE49-F238E27FC236}">
                <a16:creationId xmlns:a16="http://schemas.microsoft.com/office/drawing/2014/main" id="{C2B4BBAD-25BF-4C31-95D6-F9DDF1349752}"/>
              </a:ext>
            </a:extLst>
          </p:cNvPr>
          <p:cNvSpPr>
            <a:spLocks xmlns:a="http://schemas.openxmlformats.org/drawingml/2006/main" noGrp="1"/>
          </p:cNvSpPr>
          <p:nvPr/>
        </p:nvSpPr>
        <p:spPr>
          <a:xfrm xmlns:a="http://schemas.openxmlformats.org/drawingml/2006/main">
            <a:off x="1047750" y="219075"/>
            <a:ext cx="10287000" cy="5429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Autofit/>
          </a:bodyPr>
          <a:lstStyle xmlns:a="http://schemas.openxmlformats.org/drawingml/2006/main"/>
          <a:p xmlns:a="http://schemas.openxmlformats.org/drawingml/2006/main">
            <a:pPr>
              <a:defRPr sz="2925" b="1">
                <a:solidFill>
                  <a:srgbClr val="35101D"/>
                </a:solidFill>
                <a:latin typeface="DejaVu Sans"/>
                <a:ea typeface="DejaVu Sans"/>
                <a:cs typeface="DejaVu Sans"/>
              </a:defRPr>
            </a:pPr>
            <a:r>
              <a:rPr sz="2925" b="1">
                <a:solidFill>
                  <a:srgbClr val="35101D"/>
                </a:solidFill>
                <a:latin typeface="DejaVu Sans"/>
                <a:ea typeface="DejaVu Sans"/>
                <a:cs typeface="DejaVu Sans"/>
              </a:rPr>
              <a:t>Your BAIQ website</a:t>
            </a:r>
          </a:p>
        </p:txBody>
      </p:sp>
      <p:sp>
        <p:nvSpPr>
          <p:cNvPr id="4" name="">
            <a:extLst xmlns:a="http://schemas.openxmlformats.org/drawingml/2006/main">
              <a:ext uri="{FF2B5EF4-FFF2-40B4-BE49-F238E27FC236}">
                <a16:creationId xmlns:a16="http://schemas.microsoft.com/office/drawing/2014/main" id="{7A002C49-FD85-4AB0-A09E-21B524E896CE}"/>
              </a:ext>
            </a:extLst>
          </p:cNvPr>
          <p:cNvSpPr>
            <a:spLocks xmlns:a="http://schemas.openxmlformats.org/drawingml/2006/main" noGrp="1"/>
          </p:cNvSpPr>
          <p:nvPr/>
        </p:nvSpPr>
        <p:spPr>
          <a:xfrm xmlns:a="http://schemas.openxmlformats.org/drawingml/2006/main">
            <a:off x="1047750" y="828675"/>
            <a:ext cx="10382250" cy="2571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Autofit/>
          </a:bodyPr>
          <a:lstStyle xmlns:a="http://schemas.openxmlformats.org/drawingml/2006/main"/>
          <a:p xmlns:a="http://schemas.openxmlformats.org/drawingml/2006/main">
            <a:pPr>
              <a:defRPr sz="1350" b="0">
                <a:solidFill>
                  <a:srgbClr val="79616B"/>
                </a:solidFill>
                <a:latin typeface="DejaVu Sans"/>
                <a:ea typeface="DejaVu Sans"/>
                <a:cs typeface="DejaVu Sans"/>
              </a:defRPr>
            </a:pPr>
            <a:r>
              <a:rPr sz="1350" b="0">
                <a:solidFill>
                  <a:srgbClr val="79616B"/>
                </a:solidFill>
                <a:latin typeface="DejaVu Sans"/>
                <a:ea typeface="DejaVu Sans"/>
                <a:cs typeface="DejaVu Sans"/>
              </a:rPr>
              <a:t>baiq.org</a:t>
            </a:r>
          </a:p>
        </p:txBody>
      </p:sp>
      <p:pic>
        <p:nvPicPr>
          <p:cNvPr id="21" name=""/>
          <p:cNvPicPr>
            <a:picLocks xmlns:a="http://schemas.openxmlformats.org/drawingml/2006/main" noChangeAspect="1"/>
          </p:cNvPicPr>
          <p:nvPr/>
        </p:nvPicPr>
        <p:blipFill>
          <a:blip xmlns:r="http://schemas.openxmlformats.org/officeDocument/2006/relationships" xmlns:a="http://schemas.openxmlformats.org/drawingml/2006/main" r:embed="R60a512f8882f48d1"/>
          <a:stretch xmlns:a="http://schemas.openxmlformats.org/drawingml/2006/main"/>
        </p:blipFill>
        <p:spPr>
          <a:xfrm xmlns:a="http://schemas.openxmlformats.org/drawingml/2006/main">
            <a:off x="620069" y="1304925"/>
            <a:ext cx="8170562" cy="4191000"/>
          </a:xfrm>
          <a:prstGeom xmlns:a="http://schemas.openxmlformats.org/drawingml/2006/main" prst="rect">
            <a:avLst/>
          </a:prstGeom>
        </p:spPr>
      </p:pic>
      <p:sp>
        <p:nvSpPr>
          <p:cNvPr id="6" name="">
            <a:extLst xmlns:a="http://schemas.openxmlformats.org/drawingml/2006/main">
              <a:ext uri="{FF2B5EF4-FFF2-40B4-BE49-F238E27FC236}">
                <a16:creationId xmlns:a16="http://schemas.microsoft.com/office/drawing/2014/main" id="{E2BAC10F-6516-47CF-A636-1481D37F34E9}"/>
              </a:ext>
            </a:extLst>
          </p:cNvPr>
          <p:cNvSpPr>
            <a:spLocks xmlns:a="http://schemas.openxmlformats.org/drawingml/2006/main" noGrp="1"/>
          </p:cNvSpPr>
          <p:nvPr/>
        </p:nvSpPr>
        <p:spPr>
          <a:xfrm xmlns:a="http://schemas.openxmlformats.org/drawingml/2006/main">
            <a:off x="4133411" y="1470111"/>
            <a:ext cx="3595047" cy="858966"/>
          </a:xfrm>
          <a:prstGeom xmlns:a="http://schemas.openxmlformats.org/drawingml/2006/main" prst="ellipse">
            <a:avLst/>
          </a:prstGeom>
          <a:noFill xmlns:a="http://schemas.openxmlformats.org/drawingml/2006/main"/>
          <a:ln xmlns:a="http://schemas.openxmlformats.org/drawingml/2006/main" w="38100">
            <a:solidFill>
              <a:srgbClr val="DC243C"/>
            </a:solidFill>
          </a:ln>
        </p:spPr>
      </p:sp>
      <p:sp>
        <p:nvSpPr>
          <p:cNvPr id="7" name="">
            <a:extLst xmlns:a="http://schemas.openxmlformats.org/drawingml/2006/main">
              <a:ext uri="{FF2B5EF4-FFF2-40B4-BE49-F238E27FC236}">
                <a16:creationId xmlns:a16="http://schemas.microsoft.com/office/drawing/2014/main" id="{2F50AB33-E8FB-4E79-B96D-96823A6E5827}"/>
              </a:ext>
            </a:extLst>
          </p:cNvPr>
          <p:cNvSpPr>
            <a:spLocks xmlns:a="http://schemas.openxmlformats.org/drawingml/2006/main" noGrp="1"/>
          </p:cNvSpPr>
          <p:nvPr/>
        </p:nvSpPr>
        <p:spPr>
          <a:xfrm xmlns:a="http://schemas.openxmlformats.org/drawingml/2006/main">
            <a:off x="3733361" y="1804344"/>
            <a:ext cx="428625" cy="190500"/>
          </a:xfrm>
          <a:prstGeom xmlns:a="http://schemas.openxmlformats.org/drawingml/2006/main" prst="rightArrow">
            <a:avLst/>
          </a:prstGeom>
          <a:solidFill xmlns:a="http://schemas.openxmlformats.org/drawingml/2006/main">
            <a:srgbClr val="DC243C"/>
          </a:solidFill>
          <a:ln xmlns:a="http://schemas.openxmlformats.org/drawingml/2006/main" w="0">
            <a:noFill/>
          </a:ln>
        </p:spPr>
      </p:sp>
      <p:sp>
        <p:nvSpPr>
          <p:cNvPr id="8" name="">
            <a:extLst xmlns:a="http://schemas.openxmlformats.org/drawingml/2006/main">
              <a:ext uri="{FF2B5EF4-FFF2-40B4-BE49-F238E27FC236}">
                <a16:creationId xmlns:a16="http://schemas.microsoft.com/office/drawing/2014/main" id="{1DEA9C6C-7FF9-4535-9DE0-73EEDCF04151}"/>
              </a:ext>
            </a:extLst>
          </p:cNvPr>
          <p:cNvSpPr>
            <a:spLocks xmlns:a="http://schemas.openxmlformats.org/drawingml/2006/main" noGrp="1"/>
          </p:cNvSpPr>
          <p:nvPr/>
        </p:nvSpPr>
        <p:spPr>
          <a:xfrm xmlns:a="http://schemas.openxmlformats.org/drawingml/2006/main">
            <a:off x="9372600" y="1400175"/>
            <a:ext cx="4762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Autofit/>
          </a:bodyPr>
          <a:lstStyle xmlns:a="http://schemas.openxmlformats.org/drawingml/2006/main"/>
          <a:p xmlns:a="http://schemas.openxmlformats.org/drawingml/2006/main">
            <a:pPr>
              <a:defRPr sz="1500" b="1">
                <a:solidFill>
                  <a:srgbClr val="DC243C"/>
                </a:solidFill>
                <a:latin typeface="DejaVu Sans"/>
                <a:ea typeface="DejaVu Sans"/>
                <a:cs typeface="DejaVu Sans"/>
              </a:defRPr>
            </a:pPr>
            <a:r>
              <a:rPr sz="1500" b="1">
                <a:solidFill>
                  <a:srgbClr val="DC243C"/>
                </a:solidFill>
                <a:latin typeface="DejaVu Sans"/>
                <a:ea typeface="DejaVu Sans"/>
                <a:cs typeface="DejaVu Sans"/>
              </a:rPr>
              <a:t>01</a:t>
            </a:r>
          </a:p>
        </p:txBody>
      </p:sp>
      <p:sp>
        <p:nvSpPr>
          <p:cNvPr id="9" name="">
            <a:extLst xmlns:a="http://schemas.openxmlformats.org/drawingml/2006/main">
              <a:ext uri="{FF2B5EF4-FFF2-40B4-BE49-F238E27FC236}">
                <a16:creationId xmlns:a16="http://schemas.microsoft.com/office/drawing/2014/main" id="{55139743-F6B4-483C-B763-078DE3A37367}"/>
              </a:ext>
            </a:extLst>
          </p:cNvPr>
          <p:cNvSpPr>
            <a:spLocks xmlns:a="http://schemas.openxmlformats.org/drawingml/2006/main" noGrp="1"/>
          </p:cNvSpPr>
          <p:nvPr/>
        </p:nvSpPr>
        <p:spPr>
          <a:xfrm xmlns:a="http://schemas.openxmlformats.org/drawingml/2006/main">
            <a:off x="9372600" y="1733550"/>
            <a:ext cx="2476500" cy="8953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Autofit/>
          </a:bodyPr>
          <a:lstStyle xmlns:a="http://schemas.openxmlformats.org/drawingml/2006/main"/>
          <a:p xmlns:a="http://schemas.openxmlformats.org/drawingml/2006/main">
            <a:pPr>
              <a:defRPr sz="1800" b="1">
                <a:solidFill>
                  <a:srgbClr val="35101D"/>
                </a:solidFill>
                <a:latin typeface="DejaVu Sans"/>
                <a:ea typeface="DejaVu Sans"/>
                <a:cs typeface="DejaVu Sans"/>
              </a:defRPr>
            </a:pPr>
            <a:r>
              <a:rPr sz="1800" b="1">
                <a:solidFill>
                  <a:srgbClr val="35101D"/>
                </a:solidFill>
                <a:latin typeface="DejaVu Sans"/>
                <a:ea typeface="DejaVu Sans"/>
                <a:cs typeface="DejaVu Sans"/>
              </a:rPr>
              <a:t>Website screenshots</a:t>
            </a:r>
          </a:p>
        </p:txBody>
      </p:sp>
      <p:sp>
        <p:nvSpPr>
          <p:cNvPr id="10" name="">
            <a:extLst xmlns:a="http://schemas.openxmlformats.org/drawingml/2006/main">
              <a:ext uri="{FF2B5EF4-FFF2-40B4-BE49-F238E27FC236}">
                <a16:creationId xmlns:a16="http://schemas.microsoft.com/office/drawing/2014/main" id="{16DDEFEC-FA8F-40A9-B3C7-71CFE5B51223}"/>
              </a:ext>
            </a:extLst>
          </p:cNvPr>
          <p:cNvSpPr>
            <a:spLocks xmlns:a="http://schemas.openxmlformats.org/drawingml/2006/main" noGrp="1"/>
          </p:cNvSpPr>
          <p:nvPr/>
        </p:nvSpPr>
        <p:spPr>
          <a:xfrm xmlns:a="http://schemas.openxmlformats.org/drawingml/2006/main">
            <a:off x="9372600" y="2695575"/>
            <a:ext cx="4762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Autofit/>
          </a:bodyPr>
          <a:lstStyle xmlns:a="http://schemas.openxmlformats.org/drawingml/2006/main"/>
          <a:p xmlns:a="http://schemas.openxmlformats.org/drawingml/2006/main">
            <a:pPr>
              <a:defRPr sz="1500" b="1">
                <a:solidFill>
                  <a:srgbClr val="9B7E88"/>
                </a:solidFill>
                <a:latin typeface="DejaVu Sans"/>
                <a:ea typeface="DejaVu Sans"/>
                <a:cs typeface="DejaVu Sans"/>
              </a:defRPr>
            </a:pPr>
            <a:r>
              <a:rPr sz="1500" b="1">
                <a:solidFill>
                  <a:srgbClr val="9B7E88"/>
                </a:solidFill>
                <a:latin typeface="DejaVu Sans"/>
                <a:ea typeface="DejaVu Sans"/>
                <a:cs typeface="DejaVu Sans"/>
              </a:rPr>
              <a:t>02</a:t>
            </a:r>
          </a:p>
        </p:txBody>
      </p:sp>
      <p:sp>
        <p:nvSpPr>
          <p:cNvPr id="11" name="">
            <a:extLst xmlns:a="http://schemas.openxmlformats.org/drawingml/2006/main">
              <a:ext uri="{FF2B5EF4-FFF2-40B4-BE49-F238E27FC236}">
                <a16:creationId xmlns:a16="http://schemas.microsoft.com/office/drawing/2014/main" id="{C1AD1392-522B-46E2-98F6-31A08D6774C2}"/>
              </a:ext>
            </a:extLst>
          </p:cNvPr>
          <p:cNvSpPr>
            <a:spLocks xmlns:a="http://schemas.openxmlformats.org/drawingml/2006/main" noGrp="1"/>
          </p:cNvSpPr>
          <p:nvPr/>
        </p:nvSpPr>
        <p:spPr>
          <a:xfrm xmlns:a="http://schemas.openxmlformats.org/drawingml/2006/main">
            <a:off x="9372600" y="3028950"/>
            <a:ext cx="2476500" cy="8953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Autofit/>
          </a:bodyPr>
          <a:lstStyle xmlns:a="http://schemas.openxmlformats.org/drawingml/2006/main"/>
          <a:p xmlns:a="http://schemas.openxmlformats.org/drawingml/2006/main">
            <a:pPr>
              <a:defRPr sz="1800" b="0">
                <a:solidFill>
                  <a:srgbClr val="79616B"/>
                </a:solidFill>
                <a:latin typeface="DejaVu Sans"/>
                <a:ea typeface="DejaVu Sans"/>
                <a:cs typeface="DejaVu Sans"/>
              </a:defRPr>
            </a:pPr>
            <a:r>
              <a:rPr sz="1800" b="0">
                <a:solidFill>
                  <a:srgbClr val="79616B"/>
                </a:solidFill>
                <a:latin typeface="DejaVu Sans"/>
                <a:ea typeface="DejaVu Sans"/>
                <a:cs typeface="DejaVu Sans"/>
              </a:rPr>
              <a:t>Red / blue callouts</a:t>
            </a:r>
          </a:p>
        </p:txBody>
      </p:sp>
      <p:sp>
        <p:nvSpPr>
          <p:cNvPr id="12" name="">
            <a:extLst xmlns:a="http://schemas.openxmlformats.org/drawingml/2006/main">
              <a:ext uri="{FF2B5EF4-FFF2-40B4-BE49-F238E27FC236}">
                <a16:creationId xmlns:a16="http://schemas.microsoft.com/office/drawing/2014/main" id="{22D363C1-AA3B-4B95-9639-C16E71247C21}"/>
              </a:ext>
            </a:extLst>
          </p:cNvPr>
          <p:cNvSpPr>
            <a:spLocks xmlns:a="http://schemas.openxmlformats.org/drawingml/2006/main" noGrp="1"/>
          </p:cNvSpPr>
          <p:nvPr/>
        </p:nvSpPr>
        <p:spPr>
          <a:xfrm xmlns:a="http://schemas.openxmlformats.org/drawingml/2006/main">
            <a:off x="9372600" y="3990975"/>
            <a:ext cx="4762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Autofit/>
          </a:bodyPr>
          <a:lstStyle xmlns:a="http://schemas.openxmlformats.org/drawingml/2006/main"/>
          <a:p xmlns:a="http://schemas.openxmlformats.org/drawingml/2006/main">
            <a:pPr>
              <a:defRPr sz="1500" b="1">
                <a:solidFill>
                  <a:srgbClr val="9B7E88"/>
                </a:solidFill>
                <a:latin typeface="DejaVu Sans"/>
                <a:ea typeface="DejaVu Sans"/>
                <a:cs typeface="DejaVu Sans"/>
              </a:defRPr>
            </a:pPr>
            <a:r>
              <a:rPr sz="1500" b="1">
                <a:solidFill>
                  <a:srgbClr val="9B7E88"/>
                </a:solidFill>
                <a:latin typeface="DejaVu Sans"/>
                <a:ea typeface="DejaVu Sans"/>
                <a:cs typeface="DejaVu Sans"/>
              </a:rPr>
              <a:t>03</a:t>
            </a:r>
          </a:p>
        </p:txBody>
      </p:sp>
      <p:sp>
        <p:nvSpPr>
          <p:cNvPr id="13" name="">
            <a:extLst xmlns:a="http://schemas.openxmlformats.org/drawingml/2006/main">
              <a:ext uri="{FF2B5EF4-FFF2-40B4-BE49-F238E27FC236}">
                <a16:creationId xmlns:a16="http://schemas.microsoft.com/office/drawing/2014/main" id="{00590D30-E903-44A4-A808-554A8117A416}"/>
              </a:ext>
            </a:extLst>
          </p:cNvPr>
          <p:cNvSpPr>
            <a:spLocks xmlns:a="http://schemas.openxmlformats.org/drawingml/2006/main" noGrp="1"/>
          </p:cNvSpPr>
          <p:nvPr/>
        </p:nvSpPr>
        <p:spPr>
          <a:xfrm xmlns:a="http://schemas.openxmlformats.org/drawingml/2006/main">
            <a:off x="9372600" y="4324350"/>
            <a:ext cx="2476500" cy="8953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Autofit/>
          </a:bodyPr>
          <a:lstStyle xmlns:a="http://schemas.openxmlformats.org/drawingml/2006/main"/>
          <a:p xmlns:a="http://schemas.openxmlformats.org/drawingml/2006/main">
            <a:pPr>
              <a:defRPr sz="1800" b="0">
                <a:solidFill>
                  <a:srgbClr val="79616B"/>
                </a:solidFill>
                <a:latin typeface="DejaVu Sans"/>
                <a:ea typeface="DejaVu Sans"/>
                <a:cs typeface="DejaVu Sans"/>
              </a:defRPr>
            </a:pPr>
            <a:r>
              <a:rPr sz="1800" b="0">
                <a:solidFill>
                  <a:srgbClr val="79616B"/>
                </a:solidFill>
                <a:latin typeface="DejaVu Sans"/>
                <a:ea typeface="DejaVu Sans"/>
                <a:cs typeface="DejaVu Sans"/>
              </a:rPr>
              <a:t>Guide 4.0 · Website v89</a:t>
            </a:r>
          </a:p>
        </p:txBody>
      </p:sp>
      <p:sp>
        <p:nvSpPr>
          <p:cNvPr id="14" name="">
            <a:extLst xmlns:a="http://schemas.openxmlformats.org/drawingml/2006/main">
              <a:ext uri="{FF2B5EF4-FFF2-40B4-BE49-F238E27FC236}">
                <a16:creationId xmlns:a16="http://schemas.microsoft.com/office/drawing/2014/main" id="{272E38E1-FA2E-4AD2-BC7F-041F89DD4DC5}"/>
              </a:ext>
            </a:extLst>
          </p:cNvPr>
          <p:cNvSpPr>
            <a:spLocks xmlns:a="http://schemas.openxmlformats.org/drawingml/2006/main" noGrp="1"/>
          </p:cNvSpPr>
          <p:nvPr/>
        </p:nvSpPr>
        <p:spPr>
          <a:xfrm xmlns:a="http://schemas.openxmlformats.org/drawingml/2006/main">
            <a:off x="352425" y="5524500"/>
            <a:ext cx="110490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Autofit/>
          </a:bodyPr>
          <a:lstStyle xmlns:a="http://schemas.openxmlformats.org/drawingml/2006/main"/>
          <a:p xmlns:a="http://schemas.openxmlformats.org/drawingml/2006/main">
            <a:pPr>
              <a:defRPr sz="1050" b="0">
                <a:solidFill>
                  <a:srgbClr val="79616B"/>
                </a:solidFill>
                <a:latin typeface="DejaVu Sans"/>
                <a:ea typeface="DejaVu Sans"/>
                <a:cs typeface="DejaVu Sans"/>
              </a:defRPr>
            </a:pPr>
            <a:r>
              <a:rPr sz="1050" b="0">
                <a:solidFill>
                  <a:srgbClr val="79616B"/>
                </a:solidFill>
                <a:latin typeface="DejaVu Sans"/>
                <a:ea typeface="DejaVu Sans"/>
                <a:cs typeface="DejaVu Sans"/>
              </a:rPr>
              <a:t>BAIQ.ORG · ACTUAL SCREENSHOT · 2 OCT 2026</a:t>
            </a:r>
          </a:p>
        </p:txBody>
      </p:sp>
      <p:sp>
        <p:nvSpPr>
          <p:cNvPr id="15" name="">
            <a:extLst xmlns:a="http://schemas.openxmlformats.org/drawingml/2006/main">
              <a:ext uri="{FF2B5EF4-FFF2-40B4-BE49-F238E27FC236}">
                <a16:creationId xmlns:a16="http://schemas.microsoft.com/office/drawing/2014/main" id="{3BEB527C-F8F0-4222-9041-8C60EA1EA5BC}"/>
              </a:ext>
            </a:extLst>
          </p:cNvPr>
          <p:cNvSpPr>
            <a:spLocks xmlns:a="http://schemas.openxmlformats.org/drawingml/2006/main" noGrp="1"/>
          </p:cNvSpPr>
          <p:nvPr/>
        </p:nvSpPr>
        <p:spPr>
          <a:xfrm xmlns:a="http://schemas.openxmlformats.org/drawingml/2006/main">
            <a:off x="0" y="5829300"/>
            <a:ext cx="12192000" cy="1028700"/>
          </a:xfrm>
          <a:prstGeom xmlns:a="http://schemas.openxmlformats.org/drawingml/2006/main" prst="rect">
            <a:avLst/>
          </a:prstGeom>
          <a:solidFill xmlns:a="http://schemas.openxmlformats.org/drawingml/2006/main">
            <a:srgbClr val="26111A"/>
          </a:solidFill>
          <a:ln xmlns:a="http://schemas.openxmlformats.org/drawingml/2006/main" w="0">
            <a:noFill/>
          </a:ln>
        </p:spPr>
      </p:sp>
      <p:sp>
        <p:nvSpPr>
          <p:cNvPr id="16" name="">
            <a:extLst xmlns:a="http://schemas.openxmlformats.org/drawingml/2006/main">
              <a:ext uri="{FF2B5EF4-FFF2-40B4-BE49-F238E27FC236}">
                <a16:creationId xmlns:a16="http://schemas.microsoft.com/office/drawing/2014/main" id="{C33C17DF-35BC-417C-AE29-05C67B99F98B}"/>
              </a:ext>
            </a:extLst>
          </p:cNvPr>
          <p:cNvSpPr>
            <a:spLocks xmlns:a="http://schemas.openxmlformats.org/drawingml/2006/main" noGrp="1"/>
          </p:cNvSpPr>
          <p:nvPr/>
        </p:nvSpPr>
        <p:spPr>
          <a:xfrm xmlns:a="http://schemas.openxmlformats.org/drawingml/2006/main">
            <a:off x="523875" y="5915025"/>
            <a:ext cx="11144250" cy="857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Autofit/>
          </a:bodyPr>
          <a:lstStyle xmlns:a="http://schemas.openxmlformats.org/drawingml/2006/main"/>
          <a:p xmlns:a="http://schemas.openxmlformats.org/drawingml/2006/main">
            <a:pPr>
              <a:defRPr sz="1800" b="0">
                <a:solidFill>
                  <a:srgbClr val="FFFFFF"/>
                </a:solidFill>
                <a:latin typeface="DejaVu Sans"/>
                <a:ea typeface="DejaVu Sans"/>
                <a:cs typeface="DejaVu Sans"/>
              </a:defRPr>
            </a:pPr>
            <a:r>
              <a:rPr sz="1800" b="0">
                <a:solidFill>
                  <a:srgbClr val="FFFFFF"/>
                </a:solidFill>
                <a:latin typeface="DejaVu Sans"/>
                <a:ea typeface="DejaVu Sans"/>
                <a:cs typeface="DejaVu Sans"/>
              </a:rPr>
              <a:t>Selamat datang, bowlers! Mari melihat website BAIQ dan hal yang digunakan sebelum serta sesudah bermain.</a:t>
            </a:r>
          </a:p>
        </p:txBody>
      </p:sp>
    </p:spTree>
    <p:extLst>
      <p:ext uri="{BB962C8B-B14F-4D97-AF65-F5344CB8AC3E}">
        <p14:creationId xmlns:p14="http://schemas.microsoft.com/office/powerpoint/2010/main" val="803466394"/>
      </p:ext>
    </p:extLst>
  </p:cSld>
</p:sld>
</file>

<file path=ppt/slides/slide3.xml><?xml version="1.0" encoding="utf-8"?>
<p:sld xmlns:p="http://schemas.openxmlformats.org/presentationml/2006/main">
  <p:cSld>
    <p:bg>
      <p:bgPr>
        <a:solidFill xmlns:a="http://schemas.openxmlformats.org/drawingml/2006/main">
          <a:srgbClr val="FFFAF4"/>
        </a:solidFill>
      </p:bgPr>
    </p:bg>
    <p:spTree>
      <p:nvGrpSpPr>
        <p:cNvPr id="1" name=""/>
        <p:cNvGrpSpPr/>
        <p:nvPr/>
      </p:nvGrpSpPr>
      <p:grpSpPr>
        <a:xfrm xmlns:a="http://schemas.openxmlformats.org/drawingml/2006/main"/>
      </p:grpSpPr>
      <p:sp>
        <p:nvSpPr>
          <p:cNvPr id="17" name="">
            <a:extLst xmlns:a="http://schemas.openxmlformats.org/drawingml/2006/main">
              <a:ext uri="{FF2B5EF4-FFF2-40B4-BE49-F238E27FC236}">
                <a16:creationId xmlns:a16="http://schemas.microsoft.com/office/drawing/2014/main" id="{CEA94DCA-1F4E-4E21-94AB-90CF09046093}"/>
              </a:ext>
            </a:extLst>
          </p:cNvPr>
          <p:cNvSpPr>
            <a:spLocks xmlns:a="http://schemas.openxmlformats.org/drawingml/2006/main" noGrp="1"/>
          </p:cNvSpPr>
          <p:nvPr/>
        </p:nvSpPr>
        <p:spPr>
          <a:xfrm xmlns:a="http://schemas.openxmlformats.org/drawingml/2006/main">
            <a:off x="0" y="0"/>
            <a:ext cx="12192000" cy="66675"/>
          </a:xfrm>
          <a:prstGeom xmlns:a="http://schemas.openxmlformats.org/drawingml/2006/main" prst="rect">
            <a:avLst/>
          </a:prstGeom>
          <a:solidFill xmlns:a="http://schemas.openxmlformats.org/drawingml/2006/main">
            <a:srgbClr val="7B1531"/>
          </a:solidFill>
          <a:ln xmlns:a="http://schemas.openxmlformats.org/drawingml/2006/main" w="0">
            <a:noFill/>
          </a:ln>
        </p:spPr>
      </p:sp>
      <p:pic>
        <p:nvPicPr>
          <p:cNvPr id="18" name=""/>
          <p:cNvPicPr>
            <a:picLocks xmlns:a="http://schemas.openxmlformats.org/drawingml/2006/main" noChangeAspect="1"/>
          </p:cNvPicPr>
          <p:nvPr/>
        </p:nvPicPr>
        <p:blipFill>
          <a:blip xmlns:r="http://schemas.openxmlformats.org/officeDocument/2006/relationships" xmlns:a="http://schemas.openxmlformats.org/drawingml/2006/main" r:embed="R67f305a53f794d1f"/>
          <a:stretch xmlns:a="http://schemas.openxmlformats.org/drawingml/2006/main"/>
        </p:blipFill>
        <p:spPr>
          <a:xfrm xmlns:a="http://schemas.openxmlformats.org/drawingml/2006/main">
            <a:off x="285750" y="189868"/>
            <a:ext cx="581025" cy="563239"/>
          </a:xfrm>
          <a:prstGeom xmlns:a="http://schemas.openxmlformats.org/drawingml/2006/main" prst="rect">
            <a:avLst/>
          </a:prstGeom>
        </p:spPr>
      </p:pic>
      <p:sp>
        <p:nvSpPr>
          <p:cNvPr id="3" name="">
            <a:extLst xmlns:a="http://schemas.openxmlformats.org/drawingml/2006/main">
              <a:ext uri="{FF2B5EF4-FFF2-40B4-BE49-F238E27FC236}">
                <a16:creationId xmlns:a16="http://schemas.microsoft.com/office/drawing/2014/main" id="{3AD58651-5D40-40AF-B644-E02752A1C59E}"/>
              </a:ext>
            </a:extLst>
          </p:cNvPr>
          <p:cNvSpPr>
            <a:spLocks xmlns:a="http://schemas.openxmlformats.org/drawingml/2006/main" noGrp="1"/>
          </p:cNvSpPr>
          <p:nvPr/>
        </p:nvSpPr>
        <p:spPr>
          <a:xfrm xmlns:a="http://schemas.openxmlformats.org/drawingml/2006/main">
            <a:off x="1047750" y="219075"/>
            <a:ext cx="10287000" cy="5429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Autofit/>
          </a:bodyPr>
          <a:lstStyle xmlns:a="http://schemas.openxmlformats.org/drawingml/2006/main"/>
          <a:p xmlns:a="http://schemas.openxmlformats.org/drawingml/2006/main">
            <a:pPr>
              <a:defRPr sz="2925" b="1">
                <a:solidFill>
                  <a:srgbClr val="35101D"/>
                </a:solidFill>
                <a:latin typeface="DejaVu Sans"/>
                <a:ea typeface="DejaVu Sans"/>
                <a:cs typeface="DejaVu Sans"/>
              </a:defRPr>
            </a:pPr>
            <a:r>
              <a:rPr sz="2925" b="1">
                <a:solidFill>
                  <a:srgbClr val="35101D"/>
                </a:solidFill>
                <a:latin typeface="DejaVu Sans"/>
                <a:ea typeface="DejaVu Sans"/>
                <a:cs typeface="DejaVu Sans"/>
              </a:rPr>
              <a:t>Home and navigation</a:t>
            </a:r>
          </a:p>
        </p:txBody>
      </p:sp>
      <p:sp>
        <p:nvSpPr>
          <p:cNvPr id="4" name="">
            <a:extLst xmlns:a="http://schemas.openxmlformats.org/drawingml/2006/main">
              <a:ext uri="{FF2B5EF4-FFF2-40B4-BE49-F238E27FC236}">
                <a16:creationId xmlns:a16="http://schemas.microsoft.com/office/drawing/2014/main" id="{E056CDE7-4028-4895-9EE6-51263F19D13C}"/>
              </a:ext>
            </a:extLst>
          </p:cNvPr>
          <p:cNvSpPr>
            <a:spLocks xmlns:a="http://schemas.openxmlformats.org/drawingml/2006/main" noGrp="1"/>
          </p:cNvSpPr>
          <p:nvPr/>
        </p:nvSpPr>
        <p:spPr>
          <a:xfrm xmlns:a="http://schemas.openxmlformats.org/drawingml/2006/main">
            <a:off x="1047750" y="828675"/>
            <a:ext cx="10382250" cy="2571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Autofit/>
          </a:bodyPr>
          <a:lstStyle xmlns:a="http://schemas.openxmlformats.org/drawingml/2006/main"/>
          <a:p xmlns:a="http://schemas.openxmlformats.org/drawingml/2006/main">
            <a:pPr>
              <a:defRPr sz="1350" b="0">
                <a:solidFill>
                  <a:srgbClr val="79616B"/>
                </a:solidFill>
                <a:latin typeface="DejaVu Sans"/>
                <a:ea typeface="DejaVu Sans"/>
                <a:cs typeface="DejaVu Sans"/>
              </a:defRPr>
            </a:pPr>
            <a:r>
              <a:rPr sz="1350" b="0">
                <a:solidFill>
                  <a:srgbClr val="79616B"/>
                </a:solidFill>
                <a:latin typeface="DejaVu Sans"/>
                <a:ea typeface="DejaVu Sans"/>
                <a:cs typeface="DejaVu Sans"/>
              </a:rPr>
              <a:t>baiq.org</a:t>
            </a:r>
          </a:p>
        </p:txBody>
      </p:sp>
      <p:pic>
        <p:nvPicPr>
          <p:cNvPr id="21" name=""/>
          <p:cNvPicPr>
            <a:picLocks xmlns:a="http://schemas.openxmlformats.org/drawingml/2006/main" noChangeAspect="1"/>
          </p:cNvPicPr>
          <p:nvPr/>
        </p:nvPicPr>
        <p:blipFill>
          <a:blip xmlns:r="http://schemas.openxmlformats.org/officeDocument/2006/relationships" xmlns:a="http://schemas.openxmlformats.org/drawingml/2006/main" r:embed="R2d0c1da242844604"/>
          <a:stretch xmlns:a="http://schemas.openxmlformats.org/drawingml/2006/main"/>
        </p:blipFill>
        <p:spPr>
          <a:xfrm xmlns:a="http://schemas.openxmlformats.org/drawingml/2006/main">
            <a:off x="333375" y="1739721"/>
            <a:ext cx="8743950" cy="3321408"/>
          </a:xfrm>
          <a:prstGeom xmlns:a="http://schemas.openxmlformats.org/drawingml/2006/main" prst="rect">
            <a:avLst/>
          </a:prstGeom>
        </p:spPr>
      </p:pic>
      <p:sp>
        <p:nvSpPr>
          <p:cNvPr id="6" name="">
            <a:extLst xmlns:a="http://schemas.openxmlformats.org/drawingml/2006/main">
              <a:ext uri="{FF2B5EF4-FFF2-40B4-BE49-F238E27FC236}">
                <a16:creationId xmlns:a16="http://schemas.microsoft.com/office/drawing/2014/main" id="{AE460FF1-AEEA-4D92-A22D-4120B2480AD9}"/>
              </a:ext>
            </a:extLst>
          </p:cNvPr>
          <p:cNvSpPr>
            <a:spLocks xmlns:a="http://schemas.openxmlformats.org/drawingml/2006/main" noGrp="1"/>
          </p:cNvSpPr>
          <p:nvPr/>
        </p:nvSpPr>
        <p:spPr>
          <a:xfrm xmlns:a="http://schemas.openxmlformats.org/drawingml/2006/main">
            <a:off x="3918395" y="1804371"/>
            <a:ext cx="5071491" cy="649452"/>
          </a:xfrm>
          <a:prstGeom xmlns:a="http://schemas.openxmlformats.org/drawingml/2006/main" prst="ellipse">
            <a:avLst/>
          </a:prstGeom>
          <a:noFill xmlns:a="http://schemas.openxmlformats.org/drawingml/2006/main"/>
          <a:ln xmlns:a="http://schemas.openxmlformats.org/drawingml/2006/main" w="38100">
            <a:solidFill>
              <a:srgbClr val="DC243C"/>
            </a:solidFill>
          </a:ln>
        </p:spPr>
      </p:sp>
      <p:sp>
        <p:nvSpPr>
          <p:cNvPr id="7" name="">
            <a:extLst xmlns:a="http://schemas.openxmlformats.org/drawingml/2006/main">
              <a:ext uri="{FF2B5EF4-FFF2-40B4-BE49-F238E27FC236}">
                <a16:creationId xmlns:a16="http://schemas.microsoft.com/office/drawing/2014/main" id="{8B0E23C6-E96C-4785-8B3C-311D2C49D719}"/>
              </a:ext>
            </a:extLst>
          </p:cNvPr>
          <p:cNvSpPr>
            <a:spLocks xmlns:a="http://schemas.openxmlformats.org/drawingml/2006/main" noGrp="1"/>
          </p:cNvSpPr>
          <p:nvPr/>
        </p:nvSpPr>
        <p:spPr>
          <a:xfrm xmlns:a="http://schemas.openxmlformats.org/drawingml/2006/main">
            <a:off x="3518345" y="2033848"/>
            <a:ext cx="428625" cy="190500"/>
          </a:xfrm>
          <a:prstGeom xmlns:a="http://schemas.openxmlformats.org/drawingml/2006/main" prst="rightArrow">
            <a:avLst/>
          </a:prstGeom>
          <a:solidFill xmlns:a="http://schemas.openxmlformats.org/drawingml/2006/main">
            <a:srgbClr val="DC243C"/>
          </a:solidFill>
          <a:ln xmlns:a="http://schemas.openxmlformats.org/drawingml/2006/main" w="0">
            <a:noFill/>
          </a:ln>
        </p:spPr>
      </p:sp>
      <p:sp>
        <p:nvSpPr>
          <p:cNvPr id="8" name="">
            <a:extLst xmlns:a="http://schemas.openxmlformats.org/drawingml/2006/main">
              <a:ext uri="{FF2B5EF4-FFF2-40B4-BE49-F238E27FC236}">
                <a16:creationId xmlns:a16="http://schemas.microsoft.com/office/drawing/2014/main" id="{7F629773-823A-4CB6-AC06-EECF5088D79D}"/>
              </a:ext>
            </a:extLst>
          </p:cNvPr>
          <p:cNvSpPr>
            <a:spLocks xmlns:a="http://schemas.openxmlformats.org/drawingml/2006/main" noGrp="1"/>
          </p:cNvSpPr>
          <p:nvPr/>
        </p:nvSpPr>
        <p:spPr>
          <a:xfrm xmlns:a="http://schemas.openxmlformats.org/drawingml/2006/main">
            <a:off x="9372600" y="1400175"/>
            <a:ext cx="4762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Autofit/>
          </a:bodyPr>
          <a:lstStyle xmlns:a="http://schemas.openxmlformats.org/drawingml/2006/main"/>
          <a:p xmlns:a="http://schemas.openxmlformats.org/drawingml/2006/main">
            <a:pPr>
              <a:defRPr sz="1500" b="1">
                <a:solidFill>
                  <a:srgbClr val="DC243C"/>
                </a:solidFill>
                <a:latin typeface="DejaVu Sans"/>
                <a:ea typeface="DejaVu Sans"/>
                <a:cs typeface="DejaVu Sans"/>
              </a:defRPr>
            </a:pPr>
            <a:r>
              <a:rPr sz="1500" b="1">
                <a:solidFill>
                  <a:srgbClr val="DC243C"/>
                </a:solidFill>
                <a:latin typeface="DejaVu Sans"/>
                <a:ea typeface="DejaVu Sans"/>
                <a:cs typeface="DejaVu Sans"/>
              </a:rPr>
              <a:t>01</a:t>
            </a:r>
          </a:p>
        </p:txBody>
      </p:sp>
      <p:sp>
        <p:nvSpPr>
          <p:cNvPr id="9" name="">
            <a:extLst xmlns:a="http://schemas.openxmlformats.org/drawingml/2006/main">
              <a:ext uri="{FF2B5EF4-FFF2-40B4-BE49-F238E27FC236}">
                <a16:creationId xmlns:a16="http://schemas.microsoft.com/office/drawing/2014/main" id="{E4D2D213-C5D1-4069-8F6F-3C9EB263BC50}"/>
              </a:ext>
            </a:extLst>
          </p:cNvPr>
          <p:cNvSpPr>
            <a:spLocks xmlns:a="http://schemas.openxmlformats.org/drawingml/2006/main" noGrp="1"/>
          </p:cNvSpPr>
          <p:nvPr/>
        </p:nvSpPr>
        <p:spPr>
          <a:xfrm xmlns:a="http://schemas.openxmlformats.org/drawingml/2006/main">
            <a:off x="9372600" y="1733550"/>
            <a:ext cx="2476500" cy="8953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Autofit/>
          </a:bodyPr>
          <a:lstStyle xmlns:a="http://schemas.openxmlformats.org/drawingml/2006/main"/>
          <a:p xmlns:a="http://schemas.openxmlformats.org/drawingml/2006/main">
            <a:pPr>
              <a:defRPr sz="1800" b="1">
                <a:solidFill>
                  <a:srgbClr val="35101D"/>
                </a:solidFill>
                <a:latin typeface="DejaVu Sans"/>
                <a:ea typeface="DejaVu Sans"/>
                <a:cs typeface="DejaVu Sans"/>
              </a:defRPr>
            </a:pPr>
            <a:r>
              <a:rPr sz="1800" b="1">
                <a:solidFill>
                  <a:srgbClr val="35101D"/>
                </a:solidFill>
                <a:latin typeface="DejaVu Sans"/>
                <a:ea typeface="DejaVu Sans"/>
                <a:cs typeface="DejaVu Sans"/>
              </a:rPr>
              <a:t>News and event banners on Home</a:t>
            </a:r>
          </a:p>
        </p:txBody>
      </p:sp>
      <p:sp>
        <p:nvSpPr>
          <p:cNvPr id="10" name="">
            <a:extLst xmlns:a="http://schemas.openxmlformats.org/drawingml/2006/main">
              <a:ext uri="{FF2B5EF4-FFF2-40B4-BE49-F238E27FC236}">
                <a16:creationId xmlns:a16="http://schemas.microsoft.com/office/drawing/2014/main" id="{71263793-7470-47A3-9482-984401D92B5F}"/>
              </a:ext>
            </a:extLst>
          </p:cNvPr>
          <p:cNvSpPr>
            <a:spLocks xmlns:a="http://schemas.openxmlformats.org/drawingml/2006/main" noGrp="1"/>
          </p:cNvSpPr>
          <p:nvPr/>
        </p:nvSpPr>
        <p:spPr>
          <a:xfrm xmlns:a="http://schemas.openxmlformats.org/drawingml/2006/main">
            <a:off x="9372600" y="2695575"/>
            <a:ext cx="4762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Autofit/>
          </a:bodyPr>
          <a:lstStyle xmlns:a="http://schemas.openxmlformats.org/drawingml/2006/main"/>
          <a:p xmlns:a="http://schemas.openxmlformats.org/drawingml/2006/main">
            <a:pPr>
              <a:defRPr sz="1500" b="1">
                <a:solidFill>
                  <a:srgbClr val="9B7E88"/>
                </a:solidFill>
                <a:latin typeface="DejaVu Sans"/>
                <a:ea typeface="DejaVu Sans"/>
                <a:cs typeface="DejaVu Sans"/>
              </a:defRPr>
            </a:pPr>
            <a:r>
              <a:rPr sz="1500" b="1">
                <a:solidFill>
                  <a:srgbClr val="9B7E88"/>
                </a:solidFill>
                <a:latin typeface="DejaVu Sans"/>
                <a:ea typeface="DejaVu Sans"/>
                <a:cs typeface="DejaVu Sans"/>
              </a:rPr>
              <a:t>02</a:t>
            </a:r>
          </a:p>
        </p:txBody>
      </p:sp>
      <p:sp>
        <p:nvSpPr>
          <p:cNvPr id="11" name="">
            <a:extLst xmlns:a="http://schemas.openxmlformats.org/drawingml/2006/main">
              <a:ext uri="{FF2B5EF4-FFF2-40B4-BE49-F238E27FC236}">
                <a16:creationId xmlns:a16="http://schemas.microsoft.com/office/drawing/2014/main" id="{2291B397-881C-432C-8969-0A004D6BD5EC}"/>
              </a:ext>
            </a:extLst>
          </p:cNvPr>
          <p:cNvSpPr>
            <a:spLocks xmlns:a="http://schemas.openxmlformats.org/drawingml/2006/main" noGrp="1"/>
          </p:cNvSpPr>
          <p:nvPr/>
        </p:nvSpPr>
        <p:spPr>
          <a:xfrm xmlns:a="http://schemas.openxmlformats.org/drawingml/2006/main">
            <a:off x="9372600" y="3028950"/>
            <a:ext cx="2476500" cy="8953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Autofit/>
          </a:bodyPr>
          <a:lstStyle xmlns:a="http://schemas.openxmlformats.org/drawingml/2006/main"/>
          <a:p xmlns:a="http://schemas.openxmlformats.org/drawingml/2006/main">
            <a:pPr>
              <a:defRPr sz="1800" b="0">
                <a:solidFill>
                  <a:srgbClr val="79616B"/>
                </a:solidFill>
                <a:latin typeface="DejaVu Sans"/>
                <a:ea typeface="DejaVu Sans"/>
                <a:cs typeface="DejaVu Sans"/>
              </a:defRPr>
            </a:pPr>
            <a:r>
              <a:rPr sz="1800" b="0">
                <a:solidFill>
                  <a:srgbClr val="79616B"/>
                </a:solidFill>
                <a:latin typeface="DejaVu Sans"/>
                <a:ea typeface="DejaVu Sans"/>
                <a:cs typeface="DejaVu Sans"/>
              </a:rPr>
              <a:t>Member for your personal account</a:t>
            </a:r>
          </a:p>
        </p:txBody>
      </p:sp>
      <p:sp>
        <p:nvSpPr>
          <p:cNvPr id="12" name="">
            <a:extLst xmlns:a="http://schemas.openxmlformats.org/drawingml/2006/main">
              <a:ext uri="{FF2B5EF4-FFF2-40B4-BE49-F238E27FC236}">
                <a16:creationId xmlns:a16="http://schemas.microsoft.com/office/drawing/2014/main" id="{E9B43ABE-2948-41FB-9766-E60EC3B149AE}"/>
              </a:ext>
            </a:extLst>
          </p:cNvPr>
          <p:cNvSpPr>
            <a:spLocks xmlns:a="http://schemas.openxmlformats.org/drawingml/2006/main" noGrp="1"/>
          </p:cNvSpPr>
          <p:nvPr/>
        </p:nvSpPr>
        <p:spPr>
          <a:xfrm xmlns:a="http://schemas.openxmlformats.org/drawingml/2006/main">
            <a:off x="9372600" y="3990975"/>
            <a:ext cx="4762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Autofit/>
          </a:bodyPr>
          <a:lstStyle xmlns:a="http://schemas.openxmlformats.org/drawingml/2006/main"/>
          <a:p xmlns:a="http://schemas.openxmlformats.org/drawingml/2006/main">
            <a:pPr>
              <a:defRPr sz="1500" b="1">
                <a:solidFill>
                  <a:srgbClr val="9B7E88"/>
                </a:solidFill>
                <a:latin typeface="DejaVu Sans"/>
                <a:ea typeface="DejaVu Sans"/>
                <a:cs typeface="DejaVu Sans"/>
              </a:defRPr>
            </a:pPr>
            <a:r>
              <a:rPr sz="1500" b="1">
                <a:solidFill>
                  <a:srgbClr val="9B7E88"/>
                </a:solidFill>
                <a:latin typeface="DejaVu Sans"/>
                <a:ea typeface="DejaVu Sans"/>
                <a:cs typeface="DejaVu Sans"/>
              </a:rPr>
              <a:t>03</a:t>
            </a:r>
          </a:p>
        </p:txBody>
      </p:sp>
      <p:sp>
        <p:nvSpPr>
          <p:cNvPr id="13" name="">
            <a:extLst xmlns:a="http://schemas.openxmlformats.org/drawingml/2006/main">
              <a:ext uri="{FF2B5EF4-FFF2-40B4-BE49-F238E27FC236}">
                <a16:creationId xmlns:a16="http://schemas.microsoft.com/office/drawing/2014/main" id="{74DE90E9-0A28-4D40-B2DF-181E0E5CC234}"/>
              </a:ext>
            </a:extLst>
          </p:cNvPr>
          <p:cNvSpPr>
            <a:spLocks xmlns:a="http://schemas.openxmlformats.org/drawingml/2006/main" noGrp="1"/>
          </p:cNvSpPr>
          <p:nvPr/>
        </p:nvSpPr>
        <p:spPr>
          <a:xfrm xmlns:a="http://schemas.openxmlformats.org/drawingml/2006/main">
            <a:off x="9372600" y="4324350"/>
            <a:ext cx="2476500" cy="8953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Autofit/>
          </a:bodyPr>
          <a:lstStyle xmlns:a="http://schemas.openxmlformats.org/drawingml/2006/main"/>
          <a:p xmlns:a="http://schemas.openxmlformats.org/drawingml/2006/main">
            <a:pPr>
              <a:defRPr sz="1800" b="0">
                <a:solidFill>
                  <a:srgbClr val="79616B"/>
                </a:solidFill>
                <a:latin typeface="DejaVu Sans"/>
                <a:ea typeface="DejaVu Sans"/>
                <a:cs typeface="DejaVu Sans"/>
              </a:defRPr>
            </a:pPr>
            <a:r>
              <a:rPr sz="1800" b="0">
                <a:solidFill>
                  <a:srgbClr val="79616B"/>
                </a:solidFill>
                <a:latin typeface="DejaVu Sans"/>
                <a:ea typeface="DejaVu Sans"/>
                <a:cs typeface="DejaVu Sans"/>
              </a:rPr>
              <a:t>Events, League, Partners and Links</a:t>
            </a:r>
          </a:p>
        </p:txBody>
      </p:sp>
      <p:sp>
        <p:nvSpPr>
          <p:cNvPr id="14" name="">
            <a:extLst xmlns:a="http://schemas.openxmlformats.org/drawingml/2006/main">
              <a:ext uri="{FF2B5EF4-FFF2-40B4-BE49-F238E27FC236}">
                <a16:creationId xmlns:a16="http://schemas.microsoft.com/office/drawing/2014/main" id="{9AEE0422-D37B-4099-98D9-5E15CDF45AE9}"/>
              </a:ext>
            </a:extLst>
          </p:cNvPr>
          <p:cNvSpPr>
            <a:spLocks xmlns:a="http://schemas.openxmlformats.org/drawingml/2006/main" noGrp="1"/>
          </p:cNvSpPr>
          <p:nvPr/>
        </p:nvSpPr>
        <p:spPr>
          <a:xfrm xmlns:a="http://schemas.openxmlformats.org/drawingml/2006/main">
            <a:off x="352425" y="5524500"/>
            <a:ext cx="110490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Autofit/>
          </a:bodyPr>
          <a:lstStyle xmlns:a="http://schemas.openxmlformats.org/drawingml/2006/main"/>
          <a:p xmlns:a="http://schemas.openxmlformats.org/drawingml/2006/main">
            <a:pPr>
              <a:defRPr sz="1050" b="0">
                <a:solidFill>
                  <a:srgbClr val="79616B"/>
                </a:solidFill>
                <a:latin typeface="DejaVu Sans"/>
                <a:ea typeface="DejaVu Sans"/>
                <a:cs typeface="DejaVu Sans"/>
              </a:defRPr>
            </a:pPr>
            <a:r>
              <a:rPr sz="1050" b="0">
                <a:solidFill>
                  <a:srgbClr val="79616B"/>
                </a:solidFill>
                <a:latin typeface="DejaVu Sans"/>
                <a:ea typeface="DejaVu Sans"/>
                <a:cs typeface="DejaVu Sans"/>
              </a:rPr>
              <a:t>BAIQ.ORG · ACTUAL SCREENSHOT · 2 OCT 2026</a:t>
            </a:r>
          </a:p>
        </p:txBody>
      </p:sp>
      <p:sp>
        <p:nvSpPr>
          <p:cNvPr id="15" name="">
            <a:extLst xmlns:a="http://schemas.openxmlformats.org/drawingml/2006/main">
              <a:ext uri="{FF2B5EF4-FFF2-40B4-BE49-F238E27FC236}">
                <a16:creationId xmlns:a16="http://schemas.microsoft.com/office/drawing/2014/main" id="{01744EC9-F3E6-48D7-BFBB-2EC1CA00210E}"/>
              </a:ext>
            </a:extLst>
          </p:cNvPr>
          <p:cNvSpPr>
            <a:spLocks xmlns:a="http://schemas.openxmlformats.org/drawingml/2006/main" noGrp="1"/>
          </p:cNvSpPr>
          <p:nvPr/>
        </p:nvSpPr>
        <p:spPr>
          <a:xfrm xmlns:a="http://schemas.openxmlformats.org/drawingml/2006/main">
            <a:off x="0" y="5829300"/>
            <a:ext cx="12192000" cy="1028700"/>
          </a:xfrm>
          <a:prstGeom xmlns:a="http://schemas.openxmlformats.org/drawingml/2006/main" prst="rect">
            <a:avLst/>
          </a:prstGeom>
          <a:solidFill xmlns:a="http://schemas.openxmlformats.org/drawingml/2006/main">
            <a:srgbClr val="26111A"/>
          </a:solidFill>
          <a:ln xmlns:a="http://schemas.openxmlformats.org/drawingml/2006/main" w="0">
            <a:noFill/>
          </a:ln>
        </p:spPr>
      </p:sp>
      <p:sp>
        <p:nvSpPr>
          <p:cNvPr id="16" name="">
            <a:extLst xmlns:a="http://schemas.openxmlformats.org/drawingml/2006/main">
              <a:ext uri="{FF2B5EF4-FFF2-40B4-BE49-F238E27FC236}">
                <a16:creationId xmlns:a16="http://schemas.microsoft.com/office/drawing/2014/main" id="{2037A108-8276-4F84-B0C1-5A2A35FE09F9}"/>
              </a:ext>
            </a:extLst>
          </p:cNvPr>
          <p:cNvSpPr>
            <a:spLocks xmlns:a="http://schemas.openxmlformats.org/drawingml/2006/main" noGrp="1"/>
          </p:cNvSpPr>
          <p:nvPr/>
        </p:nvSpPr>
        <p:spPr>
          <a:xfrm xmlns:a="http://schemas.openxmlformats.org/drawingml/2006/main">
            <a:off x="523875" y="5915025"/>
            <a:ext cx="11144250" cy="857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Autofit/>
          </a:bodyPr>
          <a:lstStyle xmlns:a="http://schemas.openxmlformats.org/drawingml/2006/main"/>
          <a:p xmlns:a="http://schemas.openxmlformats.org/drawingml/2006/main">
            <a:pPr>
              <a:defRPr sz="1800" b="0">
                <a:solidFill>
                  <a:srgbClr val="FFFFFF"/>
                </a:solidFill>
                <a:latin typeface="DejaVu Sans"/>
                <a:ea typeface="DejaVu Sans"/>
                <a:cs typeface="DejaVu Sans"/>
              </a:defRPr>
            </a:pPr>
            <a:r>
              <a:rPr sz="1800" b="0">
                <a:solidFill>
                  <a:srgbClr val="FFFFFF"/>
                </a:solidFill>
                <a:latin typeface="DejaVu Sans"/>
                <a:ea typeface="DejaVu Sans"/>
                <a:cs typeface="DejaVu Sans"/>
              </a:rPr>
              <a:t>Mulai di baiq.org. Beranda menampilkan kabar komunitas, banner acara, dan pembaruan.</a:t>
            </a:r>
          </a:p>
        </p:txBody>
      </p:sp>
    </p:spTree>
    <p:extLst>
      <p:ext uri="{BB962C8B-B14F-4D97-AF65-F5344CB8AC3E}">
        <p14:creationId xmlns:p14="http://schemas.microsoft.com/office/powerpoint/2010/main" val="1892894943"/>
      </p:ext>
    </p:extLst>
  </p:cSld>
</p:sld>
</file>

<file path=ppt/slides/slide4.xml><?xml version="1.0" encoding="utf-8"?>
<p:sld xmlns:p="http://schemas.openxmlformats.org/presentationml/2006/main">
  <p:cSld>
    <p:bg>
      <p:bgPr>
        <a:solidFill xmlns:a="http://schemas.openxmlformats.org/drawingml/2006/main">
          <a:srgbClr val="FFFAF4"/>
        </a:solidFill>
      </p:bgPr>
    </p:bg>
    <p:spTree>
      <p:nvGrpSpPr>
        <p:cNvPr id="1" name=""/>
        <p:cNvGrpSpPr/>
        <p:nvPr/>
      </p:nvGrpSpPr>
      <p:grpSpPr>
        <a:xfrm xmlns:a="http://schemas.openxmlformats.org/drawingml/2006/main"/>
      </p:grpSpPr>
      <p:sp>
        <p:nvSpPr>
          <p:cNvPr id="17" name="">
            <a:extLst xmlns:a="http://schemas.openxmlformats.org/drawingml/2006/main">
              <a:ext uri="{FF2B5EF4-FFF2-40B4-BE49-F238E27FC236}">
                <a16:creationId xmlns:a16="http://schemas.microsoft.com/office/drawing/2014/main" id="{A28F3708-9F68-42B2-AFC4-4194E7BCD8FC}"/>
              </a:ext>
            </a:extLst>
          </p:cNvPr>
          <p:cNvSpPr>
            <a:spLocks xmlns:a="http://schemas.openxmlformats.org/drawingml/2006/main" noGrp="1"/>
          </p:cNvSpPr>
          <p:nvPr/>
        </p:nvSpPr>
        <p:spPr>
          <a:xfrm xmlns:a="http://schemas.openxmlformats.org/drawingml/2006/main">
            <a:off x="0" y="0"/>
            <a:ext cx="12192000" cy="66675"/>
          </a:xfrm>
          <a:prstGeom xmlns:a="http://schemas.openxmlformats.org/drawingml/2006/main" prst="rect">
            <a:avLst/>
          </a:prstGeom>
          <a:solidFill xmlns:a="http://schemas.openxmlformats.org/drawingml/2006/main">
            <a:srgbClr val="7B1531"/>
          </a:solidFill>
          <a:ln xmlns:a="http://schemas.openxmlformats.org/drawingml/2006/main" w="0">
            <a:noFill/>
          </a:ln>
        </p:spPr>
      </p:sp>
      <p:pic>
        <p:nvPicPr>
          <p:cNvPr id="18" name=""/>
          <p:cNvPicPr>
            <a:picLocks xmlns:a="http://schemas.openxmlformats.org/drawingml/2006/main" noChangeAspect="1"/>
          </p:cNvPicPr>
          <p:nvPr/>
        </p:nvPicPr>
        <p:blipFill>
          <a:blip xmlns:r="http://schemas.openxmlformats.org/officeDocument/2006/relationships" xmlns:a="http://schemas.openxmlformats.org/drawingml/2006/main" r:embed="R68c2b71e77fb4588"/>
          <a:stretch xmlns:a="http://schemas.openxmlformats.org/drawingml/2006/main"/>
        </p:blipFill>
        <p:spPr>
          <a:xfrm xmlns:a="http://schemas.openxmlformats.org/drawingml/2006/main">
            <a:off x="285750" y="189868"/>
            <a:ext cx="581025" cy="563239"/>
          </a:xfrm>
          <a:prstGeom xmlns:a="http://schemas.openxmlformats.org/drawingml/2006/main" prst="rect">
            <a:avLst/>
          </a:prstGeom>
        </p:spPr>
      </p:pic>
      <p:sp>
        <p:nvSpPr>
          <p:cNvPr id="3" name="">
            <a:extLst xmlns:a="http://schemas.openxmlformats.org/drawingml/2006/main">
              <a:ext uri="{FF2B5EF4-FFF2-40B4-BE49-F238E27FC236}">
                <a16:creationId xmlns:a16="http://schemas.microsoft.com/office/drawing/2014/main" id="{170272E1-AA48-4C8C-BD72-9DF4174E358F}"/>
              </a:ext>
            </a:extLst>
          </p:cNvPr>
          <p:cNvSpPr>
            <a:spLocks xmlns:a="http://schemas.openxmlformats.org/drawingml/2006/main" noGrp="1"/>
          </p:cNvSpPr>
          <p:nvPr/>
        </p:nvSpPr>
        <p:spPr>
          <a:xfrm xmlns:a="http://schemas.openxmlformats.org/drawingml/2006/main">
            <a:off x="1047750" y="219075"/>
            <a:ext cx="10287000" cy="5429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Autofit/>
          </a:bodyPr>
          <a:lstStyle xmlns:a="http://schemas.openxmlformats.org/drawingml/2006/main"/>
          <a:p xmlns:a="http://schemas.openxmlformats.org/drawingml/2006/main">
            <a:pPr>
              <a:defRPr sz="2925" b="1">
                <a:solidFill>
                  <a:srgbClr val="35101D"/>
                </a:solidFill>
                <a:latin typeface="DejaVu Sans"/>
                <a:ea typeface="DejaVu Sans"/>
                <a:cs typeface="DejaVu Sans"/>
              </a:defRPr>
            </a:pPr>
            <a:r>
              <a:rPr sz="2925" b="1">
                <a:solidFill>
                  <a:srgbClr val="35101D"/>
                </a:solidFill>
                <a:latin typeface="DejaVu Sans"/>
                <a:ea typeface="DejaVu Sans"/>
                <a:cs typeface="DejaVu Sans"/>
              </a:rPr>
              <a:t>Member sign-in</a:t>
            </a:r>
          </a:p>
        </p:txBody>
      </p:sp>
      <p:sp>
        <p:nvSpPr>
          <p:cNvPr id="4" name="">
            <a:extLst xmlns:a="http://schemas.openxmlformats.org/drawingml/2006/main">
              <a:ext uri="{FF2B5EF4-FFF2-40B4-BE49-F238E27FC236}">
                <a16:creationId xmlns:a16="http://schemas.microsoft.com/office/drawing/2014/main" id="{55EE2A5C-644B-43CE-AD00-6C3C12B8A83D}"/>
              </a:ext>
            </a:extLst>
          </p:cNvPr>
          <p:cNvSpPr>
            <a:spLocks xmlns:a="http://schemas.openxmlformats.org/drawingml/2006/main" noGrp="1"/>
          </p:cNvSpPr>
          <p:nvPr/>
        </p:nvSpPr>
        <p:spPr>
          <a:xfrm xmlns:a="http://schemas.openxmlformats.org/drawingml/2006/main">
            <a:off x="1047750" y="828675"/>
            <a:ext cx="10382250" cy="2571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Autofit/>
          </a:bodyPr>
          <a:lstStyle xmlns:a="http://schemas.openxmlformats.org/drawingml/2006/main"/>
          <a:p xmlns:a="http://schemas.openxmlformats.org/drawingml/2006/main">
            <a:pPr>
              <a:defRPr sz="1350" b="0">
                <a:solidFill>
                  <a:srgbClr val="79616B"/>
                </a:solidFill>
                <a:latin typeface="DejaVu Sans"/>
                <a:ea typeface="DejaVu Sans"/>
                <a:cs typeface="DejaVu Sans"/>
              </a:defRPr>
            </a:pPr>
            <a:r>
              <a:rPr sz="1350" b="0">
                <a:solidFill>
                  <a:srgbClr val="79616B"/>
                </a:solidFill>
                <a:latin typeface="DejaVu Sans"/>
                <a:ea typeface="DejaVu Sans"/>
                <a:cs typeface="DejaVu Sans"/>
              </a:rPr>
              <a:t>baiq.org/member</a:t>
            </a:r>
          </a:p>
        </p:txBody>
      </p:sp>
      <p:pic>
        <p:nvPicPr>
          <p:cNvPr id="21" name=""/>
          <p:cNvPicPr>
            <a:picLocks xmlns:a="http://schemas.openxmlformats.org/drawingml/2006/main" noChangeAspect="1"/>
          </p:cNvPicPr>
          <p:nvPr/>
        </p:nvPicPr>
        <p:blipFill>
          <a:blip xmlns:r="http://schemas.openxmlformats.org/officeDocument/2006/relationships" xmlns:a="http://schemas.openxmlformats.org/drawingml/2006/main" r:embed="R7d2024b36f0c4177"/>
          <a:stretch xmlns:a="http://schemas.openxmlformats.org/drawingml/2006/main"/>
        </p:blipFill>
        <p:spPr>
          <a:xfrm xmlns:a="http://schemas.openxmlformats.org/drawingml/2006/main">
            <a:off x="2016434" y="1304925"/>
            <a:ext cx="5377832" cy="4191000"/>
          </a:xfrm>
          <a:prstGeom xmlns:a="http://schemas.openxmlformats.org/drawingml/2006/main" prst="rect">
            <a:avLst/>
          </a:prstGeom>
        </p:spPr>
      </p:pic>
      <p:sp>
        <p:nvSpPr>
          <p:cNvPr id="6" name="">
            <a:extLst xmlns:a="http://schemas.openxmlformats.org/drawingml/2006/main">
              <a:ext uri="{FF2B5EF4-FFF2-40B4-BE49-F238E27FC236}">
                <a16:creationId xmlns:a16="http://schemas.microsoft.com/office/drawing/2014/main" id="{E4DDCDA3-281C-445A-AAD6-88E528B93409}"/>
              </a:ext>
            </a:extLst>
          </p:cNvPr>
          <p:cNvSpPr>
            <a:spLocks xmlns:a="http://schemas.openxmlformats.org/drawingml/2006/main" noGrp="1"/>
          </p:cNvSpPr>
          <p:nvPr/>
        </p:nvSpPr>
        <p:spPr>
          <a:xfrm xmlns:a="http://schemas.openxmlformats.org/drawingml/2006/main">
            <a:off x="2204658" y="2226945"/>
            <a:ext cx="4947605" cy="544830"/>
          </a:xfrm>
          <a:prstGeom xmlns:a="http://schemas.openxmlformats.org/drawingml/2006/main" prst="ellipse">
            <a:avLst/>
          </a:prstGeom>
          <a:noFill xmlns:a="http://schemas.openxmlformats.org/drawingml/2006/main"/>
          <a:ln xmlns:a="http://schemas.openxmlformats.org/drawingml/2006/main" w="38100">
            <a:solidFill>
              <a:srgbClr val="DC243C"/>
            </a:solidFill>
          </a:ln>
        </p:spPr>
      </p:sp>
      <p:sp>
        <p:nvSpPr>
          <p:cNvPr id="7" name="">
            <a:extLst xmlns:a="http://schemas.openxmlformats.org/drawingml/2006/main">
              <a:ext uri="{FF2B5EF4-FFF2-40B4-BE49-F238E27FC236}">
                <a16:creationId xmlns:a16="http://schemas.microsoft.com/office/drawing/2014/main" id="{C9A3A7D7-B614-45FC-9DF8-AEE666B546EE}"/>
              </a:ext>
            </a:extLst>
          </p:cNvPr>
          <p:cNvSpPr>
            <a:spLocks xmlns:a="http://schemas.openxmlformats.org/drawingml/2006/main" noGrp="1"/>
          </p:cNvSpPr>
          <p:nvPr/>
        </p:nvSpPr>
        <p:spPr>
          <a:xfrm xmlns:a="http://schemas.openxmlformats.org/drawingml/2006/main">
            <a:off x="1804608" y="2404110"/>
            <a:ext cx="428625" cy="190500"/>
          </a:xfrm>
          <a:prstGeom xmlns:a="http://schemas.openxmlformats.org/drawingml/2006/main" prst="rightArrow">
            <a:avLst/>
          </a:prstGeom>
          <a:solidFill xmlns:a="http://schemas.openxmlformats.org/drawingml/2006/main">
            <a:srgbClr val="DC243C"/>
          </a:solidFill>
          <a:ln xmlns:a="http://schemas.openxmlformats.org/drawingml/2006/main" w="0">
            <a:noFill/>
          </a:ln>
        </p:spPr>
      </p:sp>
      <p:sp>
        <p:nvSpPr>
          <p:cNvPr id="8" name="">
            <a:extLst xmlns:a="http://schemas.openxmlformats.org/drawingml/2006/main">
              <a:ext uri="{FF2B5EF4-FFF2-40B4-BE49-F238E27FC236}">
                <a16:creationId xmlns:a16="http://schemas.microsoft.com/office/drawing/2014/main" id="{20017606-5737-4AF9-ADA5-EBD588E7A104}"/>
              </a:ext>
            </a:extLst>
          </p:cNvPr>
          <p:cNvSpPr>
            <a:spLocks xmlns:a="http://schemas.openxmlformats.org/drawingml/2006/main" noGrp="1"/>
          </p:cNvSpPr>
          <p:nvPr/>
        </p:nvSpPr>
        <p:spPr>
          <a:xfrm xmlns:a="http://schemas.openxmlformats.org/drawingml/2006/main">
            <a:off x="9372600" y="1400175"/>
            <a:ext cx="4762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Autofit/>
          </a:bodyPr>
          <a:lstStyle xmlns:a="http://schemas.openxmlformats.org/drawingml/2006/main"/>
          <a:p xmlns:a="http://schemas.openxmlformats.org/drawingml/2006/main">
            <a:pPr>
              <a:defRPr sz="1500" b="1">
                <a:solidFill>
                  <a:srgbClr val="DC243C"/>
                </a:solidFill>
                <a:latin typeface="DejaVu Sans"/>
                <a:ea typeface="DejaVu Sans"/>
                <a:cs typeface="DejaVu Sans"/>
              </a:defRPr>
            </a:pPr>
            <a:r>
              <a:rPr sz="1500" b="1">
                <a:solidFill>
                  <a:srgbClr val="DC243C"/>
                </a:solidFill>
                <a:latin typeface="DejaVu Sans"/>
                <a:ea typeface="DejaVu Sans"/>
                <a:cs typeface="DejaVu Sans"/>
              </a:rPr>
              <a:t>01</a:t>
            </a:r>
          </a:p>
        </p:txBody>
      </p:sp>
      <p:sp>
        <p:nvSpPr>
          <p:cNvPr id="9" name="">
            <a:extLst xmlns:a="http://schemas.openxmlformats.org/drawingml/2006/main">
              <a:ext uri="{FF2B5EF4-FFF2-40B4-BE49-F238E27FC236}">
                <a16:creationId xmlns:a16="http://schemas.microsoft.com/office/drawing/2014/main" id="{A2CE9C5A-D66B-4229-8E64-13AC8B446EB7}"/>
              </a:ext>
            </a:extLst>
          </p:cNvPr>
          <p:cNvSpPr>
            <a:spLocks xmlns:a="http://schemas.openxmlformats.org/drawingml/2006/main" noGrp="1"/>
          </p:cNvSpPr>
          <p:nvPr/>
        </p:nvSpPr>
        <p:spPr>
          <a:xfrm xmlns:a="http://schemas.openxmlformats.org/drawingml/2006/main">
            <a:off x="9372600" y="1733550"/>
            <a:ext cx="2476500" cy="8953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Autofit/>
          </a:bodyPr>
          <a:lstStyle xmlns:a="http://schemas.openxmlformats.org/drawingml/2006/main"/>
          <a:p xmlns:a="http://schemas.openxmlformats.org/drawingml/2006/main">
            <a:pPr>
              <a:defRPr sz="1800" b="1">
                <a:solidFill>
                  <a:srgbClr val="35101D"/>
                </a:solidFill>
                <a:latin typeface="DejaVu Sans"/>
                <a:ea typeface="DejaVu Sans"/>
                <a:cs typeface="DejaVu Sans"/>
              </a:defRPr>
            </a:pPr>
            <a:r>
              <a:rPr sz="1800" b="1">
                <a:solidFill>
                  <a:srgbClr val="35101D"/>
                </a:solidFill>
                <a:latin typeface="DejaVu Sans"/>
                <a:ea typeface="DejaVu Sans"/>
                <a:cs typeface="DejaVu Sans"/>
              </a:rPr>
              <a:t>Search and select your nickname</a:t>
            </a:r>
          </a:p>
        </p:txBody>
      </p:sp>
      <p:sp>
        <p:nvSpPr>
          <p:cNvPr id="10" name="">
            <a:extLst xmlns:a="http://schemas.openxmlformats.org/drawingml/2006/main">
              <a:ext uri="{FF2B5EF4-FFF2-40B4-BE49-F238E27FC236}">
                <a16:creationId xmlns:a16="http://schemas.microsoft.com/office/drawing/2014/main" id="{483CF375-A085-4C72-991F-30DA780E681F}"/>
              </a:ext>
            </a:extLst>
          </p:cNvPr>
          <p:cNvSpPr>
            <a:spLocks xmlns:a="http://schemas.openxmlformats.org/drawingml/2006/main" noGrp="1"/>
          </p:cNvSpPr>
          <p:nvPr/>
        </p:nvSpPr>
        <p:spPr>
          <a:xfrm xmlns:a="http://schemas.openxmlformats.org/drawingml/2006/main">
            <a:off x="9372600" y="2695575"/>
            <a:ext cx="4762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Autofit/>
          </a:bodyPr>
          <a:lstStyle xmlns:a="http://schemas.openxmlformats.org/drawingml/2006/main"/>
          <a:p xmlns:a="http://schemas.openxmlformats.org/drawingml/2006/main">
            <a:pPr>
              <a:defRPr sz="1500" b="1">
                <a:solidFill>
                  <a:srgbClr val="9B7E88"/>
                </a:solidFill>
                <a:latin typeface="DejaVu Sans"/>
                <a:ea typeface="DejaVu Sans"/>
                <a:cs typeface="DejaVu Sans"/>
              </a:defRPr>
            </a:pPr>
            <a:r>
              <a:rPr sz="1500" b="1">
                <a:solidFill>
                  <a:srgbClr val="9B7E88"/>
                </a:solidFill>
                <a:latin typeface="DejaVu Sans"/>
                <a:ea typeface="DejaVu Sans"/>
                <a:cs typeface="DejaVu Sans"/>
              </a:rPr>
              <a:t>02</a:t>
            </a:r>
          </a:p>
        </p:txBody>
      </p:sp>
      <p:sp>
        <p:nvSpPr>
          <p:cNvPr id="11" name="">
            <a:extLst xmlns:a="http://schemas.openxmlformats.org/drawingml/2006/main">
              <a:ext uri="{FF2B5EF4-FFF2-40B4-BE49-F238E27FC236}">
                <a16:creationId xmlns:a16="http://schemas.microsoft.com/office/drawing/2014/main" id="{E32F202A-82C0-4908-AC72-4D55AC70C170}"/>
              </a:ext>
            </a:extLst>
          </p:cNvPr>
          <p:cNvSpPr>
            <a:spLocks xmlns:a="http://schemas.openxmlformats.org/drawingml/2006/main" noGrp="1"/>
          </p:cNvSpPr>
          <p:nvPr/>
        </p:nvSpPr>
        <p:spPr>
          <a:xfrm xmlns:a="http://schemas.openxmlformats.org/drawingml/2006/main">
            <a:off x="9372600" y="3028950"/>
            <a:ext cx="2476500" cy="8953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Autofit/>
          </a:bodyPr>
          <a:lstStyle xmlns:a="http://schemas.openxmlformats.org/drawingml/2006/main"/>
          <a:p xmlns:a="http://schemas.openxmlformats.org/drawingml/2006/main">
            <a:pPr>
              <a:defRPr sz="1800" b="0">
                <a:solidFill>
                  <a:srgbClr val="79616B"/>
                </a:solidFill>
                <a:latin typeface="DejaVu Sans"/>
                <a:ea typeface="DejaVu Sans"/>
                <a:cs typeface="DejaVu Sans"/>
              </a:defRPr>
            </a:pPr>
            <a:r>
              <a:rPr sz="1800" b="0">
                <a:solidFill>
                  <a:srgbClr val="79616B"/>
                </a:solidFill>
                <a:latin typeface="DejaVu Sans"/>
                <a:ea typeface="DejaVu Sans"/>
                <a:cs typeface="DejaVu Sans"/>
              </a:rPr>
              <a:t>Enter your current sign-in credential</a:t>
            </a:r>
          </a:p>
        </p:txBody>
      </p:sp>
      <p:sp>
        <p:nvSpPr>
          <p:cNvPr id="12" name="">
            <a:extLst xmlns:a="http://schemas.openxmlformats.org/drawingml/2006/main">
              <a:ext uri="{FF2B5EF4-FFF2-40B4-BE49-F238E27FC236}">
                <a16:creationId xmlns:a16="http://schemas.microsoft.com/office/drawing/2014/main" id="{060B001A-4793-463E-93ED-7606C4043DA0}"/>
              </a:ext>
            </a:extLst>
          </p:cNvPr>
          <p:cNvSpPr>
            <a:spLocks xmlns:a="http://schemas.openxmlformats.org/drawingml/2006/main" noGrp="1"/>
          </p:cNvSpPr>
          <p:nvPr/>
        </p:nvSpPr>
        <p:spPr>
          <a:xfrm xmlns:a="http://schemas.openxmlformats.org/drawingml/2006/main">
            <a:off x="9372600" y="3990975"/>
            <a:ext cx="4762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Autofit/>
          </a:bodyPr>
          <a:lstStyle xmlns:a="http://schemas.openxmlformats.org/drawingml/2006/main"/>
          <a:p xmlns:a="http://schemas.openxmlformats.org/drawingml/2006/main">
            <a:pPr>
              <a:defRPr sz="1500" b="1">
                <a:solidFill>
                  <a:srgbClr val="9B7E88"/>
                </a:solidFill>
                <a:latin typeface="DejaVu Sans"/>
                <a:ea typeface="DejaVu Sans"/>
                <a:cs typeface="DejaVu Sans"/>
              </a:defRPr>
            </a:pPr>
            <a:r>
              <a:rPr sz="1500" b="1">
                <a:solidFill>
                  <a:srgbClr val="9B7E88"/>
                </a:solidFill>
                <a:latin typeface="DejaVu Sans"/>
                <a:ea typeface="DejaVu Sans"/>
                <a:cs typeface="DejaVu Sans"/>
              </a:rPr>
              <a:t>03</a:t>
            </a:r>
          </a:p>
        </p:txBody>
      </p:sp>
      <p:sp>
        <p:nvSpPr>
          <p:cNvPr id="13" name="">
            <a:extLst xmlns:a="http://schemas.openxmlformats.org/drawingml/2006/main">
              <a:ext uri="{FF2B5EF4-FFF2-40B4-BE49-F238E27FC236}">
                <a16:creationId xmlns:a16="http://schemas.microsoft.com/office/drawing/2014/main" id="{F108E464-B6E1-4452-89B6-6B82183D6FC3}"/>
              </a:ext>
            </a:extLst>
          </p:cNvPr>
          <p:cNvSpPr>
            <a:spLocks xmlns:a="http://schemas.openxmlformats.org/drawingml/2006/main" noGrp="1"/>
          </p:cNvSpPr>
          <p:nvPr/>
        </p:nvSpPr>
        <p:spPr>
          <a:xfrm xmlns:a="http://schemas.openxmlformats.org/drawingml/2006/main">
            <a:off x="9372600" y="4324350"/>
            <a:ext cx="2476500" cy="8953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Autofit/>
          </a:bodyPr>
          <a:lstStyle xmlns:a="http://schemas.openxmlformats.org/drawingml/2006/main"/>
          <a:p xmlns:a="http://schemas.openxmlformats.org/drawingml/2006/main">
            <a:pPr>
              <a:defRPr sz="1800" b="0">
                <a:solidFill>
                  <a:srgbClr val="79616B"/>
                </a:solidFill>
                <a:latin typeface="DejaVu Sans"/>
                <a:ea typeface="DejaVu Sans"/>
                <a:cs typeface="DejaVu Sans"/>
              </a:defRPr>
            </a:pPr>
            <a:r>
              <a:rPr sz="1800" b="0">
                <a:solidFill>
                  <a:srgbClr val="79616B"/>
                </a:solidFill>
                <a:latin typeface="DejaVu Sans"/>
                <a:ea typeface="DejaVu Sans"/>
                <a:cs typeface="DejaVu Sans"/>
              </a:rPr>
              <a:t>Use recovery assistance if needed</a:t>
            </a:r>
          </a:p>
        </p:txBody>
      </p:sp>
      <p:sp>
        <p:nvSpPr>
          <p:cNvPr id="14" name="">
            <a:extLst xmlns:a="http://schemas.openxmlformats.org/drawingml/2006/main">
              <a:ext uri="{FF2B5EF4-FFF2-40B4-BE49-F238E27FC236}">
                <a16:creationId xmlns:a16="http://schemas.microsoft.com/office/drawing/2014/main" id="{35879280-0267-4426-A23B-6E55CD5878DF}"/>
              </a:ext>
            </a:extLst>
          </p:cNvPr>
          <p:cNvSpPr>
            <a:spLocks xmlns:a="http://schemas.openxmlformats.org/drawingml/2006/main" noGrp="1"/>
          </p:cNvSpPr>
          <p:nvPr/>
        </p:nvSpPr>
        <p:spPr>
          <a:xfrm xmlns:a="http://schemas.openxmlformats.org/drawingml/2006/main">
            <a:off x="352425" y="5524500"/>
            <a:ext cx="110490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Autofit/>
          </a:bodyPr>
          <a:lstStyle xmlns:a="http://schemas.openxmlformats.org/drawingml/2006/main"/>
          <a:p xmlns:a="http://schemas.openxmlformats.org/drawingml/2006/main">
            <a:pPr>
              <a:defRPr sz="1050" b="0">
                <a:solidFill>
                  <a:srgbClr val="79616B"/>
                </a:solidFill>
                <a:latin typeface="DejaVu Sans"/>
                <a:ea typeface="DejaVu Sans"/>
                <a:cs typeface="DejaVu Sans"/>
              </a:defRPr>
            </a:pPr>
            <a:r>
              <a:rPr sz="1050" b="0">
                <a:solidFill>
                  <a:srgbClr val="79616B"/>
                </a:solidFill>
                <a:latin typeface="DejaVu Sans"/>
                <a:ea typeface="DejaVu Sans"/>
                <a:cs typeface="DejaVu Sans"/>
              </a:rPr>
              <a:t>BAIQ.ORG · ACTUAL SCREENSHOT · 2 OCT 2026</a:t>
            </a:r>
          </a:p>
        </p:txBody>
      </p:sp>
      <p:sp>
        <p:nvSpPr>
          <p:cNvPr id="15" name="">
            <a:extLst xmlns:a="http://schemas.openxmlformats.org/drawingml/2006/main">
              <a:ext uri="{FF2B5EF4-FFF2-40B4-BE49-F238E27FC236}">
                <a16:creationId xmlns:a16="http://schemas.microsoft.com/office/drawing/2014/main" id="{1810081B-12D7-4380-80C9-66ED89D97A54}"/>
              </a:ext>
            </a:extLst>
          </p:cNvPr>
          <p:cNvSpPr>
            <a:spLocks xmlns:a="http://schemas.openxmlformats.org/drawingml/2006/main" noGrp="1"/>
          </p:cNvSpPr>
          <p:nvPr/>
        </p:nvSpPr>
        <p:spPr>
          <a:xfrm xmlns:a="http://schemas.openxmlformats.org/drawingml/2006/main">
            <a:off x="0" y="5829300"/>
            <a:ext cx="12192000" cy="1028700"/>
          </a:xfrm>
          <a:prstGeom xmlns:a="http://schemas.openxmlformats.org/drawingml/2006/main" prst="rect">
            <a:avLst/>
          </a:prstGeom>
          <a:solidFill xmlns:a="http://schemas.openxmlformats.org/drawingml/2006/main">
            <a:srgbClr val="26111A"/>
          </a:solidFill>
          <a:ln xmlns:a="http://schemas.openxmlformats.org/drawingml/2006/main" w="0">
            <a:noFill/>
          </a:ln>
        </p:spPr>
      </p:sp>
      <p:sp>
        <p:nvSpPr>
          <p:cNvPr id="16" name="">
            <a:extLst xmlns:a="http://schemas.openxmlformats.org/drawingml/2006/main">
              <a:ext uri="{FF2B5EF4-FFF2-40B4-BE49-F238E27FC236}">
                <a16:creationId xmlns:a16="http://schemas.microsoft.com/office/drawing/2014/main" id="{47D2A9B9-F5BA-4505-B250-41E28B3E6998}"/>
              </a:ext>
            </a:extLst>
          </p:cNvPr>
          <p:cNvSpPr>
            <a:spLocks xmlns:a="http://schemas.openxmlformats.org/drawingml/2006/main" noGrp="1"/>
          </p:cNvSpPr>
          <p:nvPr/>
        </p:nvSpPr>
        <p:spPr>
          <a:xfrm xmlns:a="http://schemas.openxmlformats.org/drawingml/2006/main">
            <a:off x="523875" y="5915025"/>
            <a:ext cx="11144250" cy="857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Autofit/>
          </a:bodyPr>
          <a:lstStyle xmlns:a="http://schemas.openxmlformats.org/drawingml/2006/main"/>
          <a:p xmlns:a="http://schemas.openxmlformats.org/drawingml/2006/main">
            <a:pPr>
              <a:defRPr sz="1800" b="0">
                <a:solidFill>
                  <a:srgbClr val="FFFFFF"/>
                </a:solidFill>
                <a:latin typeface="DejaVu Sans"/>
                <a:ea typeface="DejaVu Sans"/>
                <a:cs typeface="DejaVu Sans"/>
              </a:defRPr>
            </a:pPr>
            <a:r>
              <a:rPr sz="1800" b="0">
                <a:solidFill>
                  <a:srgbClr val="FFFFFF"/>
                </a:solidFill>
                <a:latin typeface="DejaVu Sans"/>
                <a:ea typeface="DejaVu Sans"/>
                <a:cs typeface="DejaVu Sans"/>
              </a:rPr>
              <a:t>Buka Member, cari nickname, pilih nama sendiri, masukkan kredensial saat ini, lalu pilih View my card.</a:t>
            </a:r>
          </a:p>
        </p:txBody>
      </p:sp>
    </p:spTree>
    <p:extLst>
      <p:ext uri="{BB962C8B-B14F-4D97-AF65-F5344CB8AC3E}">
        <p14:creationId xmlns:p14="http://schemas.microsoft.com/office/powerpoint/2010/main" val="635186165"/>
      </p:ext>
    </p:extLst>
  </p:cSld>
</p:sld>
</file>

<file path=ppt/slides/slide5.xml><?xml version="1.0" encoding="utf-8"?>
<p:sld xmlns:p="http://schemas.openxmlformats.org/presentationml/2006/main">
  <p:cSld>
    <p:bg>
      <p:bgPr>
        <a:solidFill xmlns:a="http://schemas.openxmlformats.org/drawingml/2006/main">
          <a:srgbClr val="FFFAF4"/>
        </a:solidFill>
      </p:bgPr>
    </p:bg>
    <p:spTree>
      <p:nvGrpSpPr>
        <p:cNvPr id="1" name=""/>
        <p:cNvGrpSpPr/>
        <p:nvPr/>
      </p:nvGrpSpPr>
      <p:grpSpPr>
        <a:xfrm xmlns:a="http://schemas.openxmlformats.org/drawingml/2006/main"/>
      </p:grpSpPr>
      <p:sp>
        <p:nvSpPr>
          <p:cNvPr id="17" name="">
            <a:extLst xmlns:a="http://schemas.openxmlformats.org/drawingml/2006/main">
              <a:ext uri="{FF2B5EF4-FFF2-40B4-BE49-F238E27FC236}">
                <a16:creationId xmlns:a16="http://schemas.microsoft.com/office/drawing/2014/main" id="{8481A433-AA4C-428B-A641-4E978B6CC5D7}"/>
              </a:ext>
            </a:extLst>
          </p:cNvPr>
          <p:cNvSpPr>
            <a:spLocks xmlns:a="http://schemas.openxmlformats.org/drawingml/2006/main" noGrp="1"/>
          </p:cNvSpPr>
          <p:nvPr/>
        </p:nvSpPr>
        <p:spPr>
          <a:xfrm xmlns:a="http://schemas.openxmlformats.org/drawingml/2006/main">
            <a:off x="0" y="0"/>
            <a:ext cx="12192000" cy="66675"/>
          </a:xfrm>
          <a:prstGeom xmlns:a="http://schemas.openxmlformats.org/drawingml/2006/main" prst="rect">
            <a:avLst/>
          </a:prstGeom>
          <a:solidFill xmlns:a="http://schemas.openxmlformats.org/drawingml/2006/main">
            <a:srgbClr val="7B1531"/>
          </a:solidFill>
          <a:ln xmlns:a="http://schemas.openxmlformats.org/drawingml/2006/main" w="0">
            <a:noFill/>
          </a:ln>
        </p:spPr>
      </p:sp>
      <p:pic>
        <p:nvPicPr>
          <p:cNvPr id="18" name=""/>
          <p:cNvPicPr>
            <a:picLocks xmlns:a="http://schemas.openxmlformats.org/drawingml/2006/main" noChangeAspect="1"/>
          </p:cNvPicPr>
          <p:nvPr/>
        </p:nvPicPr>
        <p:blipFill>
          <a:blip xmlns:r="http://schemas.openxmlformats.org/officeDocument/2006/relationships" xmlns:a="http://schemas.openxmlformats.org/drawingml/2006/main" r:embed="Rf513f6f65de244f1"/>
          <a:stretch xmlns:a="http://schemas.openxmlformats.org/drawingml/2006/main"/>
        </p:blipFill>
        <p:spPr>
          <a:xfrm xmlns:a="http://schemas.openxmlformats.org/drawingml/2006/main">
            <a:off x="285750" y="189868"/>
            <a:ext cx="581025" cy="563239"/>
          </a:xfrm>
          <a:prstGeom xmlns:a="http://schemas.openxmlformats.org/drawingml/2006/main" prst="rect">
            <a:avLst/>
          </a:prstGeom>
        </p:spPr>
      </p:pic>
      <p:sp>
        <p:nvSpPr>
          <p:cNvPr id="3" name="">
            <a:extLst xmlns:a="http://schemas.openxmlformats.org/drawingml/2006/main">
              <a:ext uri="{FF2B5EF4-FFF2-40B4-BE49-F238E27FC236}">
                <a16:creationId xmlns:a16="http://schemas.microsoft.com/office/drawing/2014/main" id="{1C9D70D2-345E-4F5E-A9A0-DCFDDFC9CE1F}"/>
              </a:ext>
            </a:extLst>
          </p:cNvPr>
          <p:cNvSpPr>
            <a:spLocks xmlns:a="http://schemas.openxmlformats.org/drawingml/2006/main" noGrp="1"/>
          </p:cNvSpPr>
          <p:nvPr/>
        </p:nvSpPr>
        <p:spPr>
          <a:xfrm xmlns:a="http://schemas.openxmlformats.org/drawingml/2006/main">
            <a:off x="1047750" y="219075"/>
            <a:ext cx="10287000" cy="5429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Autofit/>
          </a:bodyPr>
          <a:lstStyle xmlns:a="http://schemas.openxmlformats.org/drawingml/2006/main"/>
          <a:p xmlns:a="http://schemas.openxmlformats.org/drawingml/2006/main">
            <a:pPr>
              <a:defRPr sz="2925" b="1">
                <a:solidFill>
                  <a:srgbClr val="35101D"/>
                </a:solidFill>
                <a:latin typeface="DejaVu Sans"/>
                <a:ea typeface="DejaVu Sans"/>
                <a:cs typeface="DejaVu Sans"/>
              </a:defRPr>
            </a:pPr>
            <a:r>
              <a:rPr sz="2925" b="1">
                <a:solidFill>
                  <a:srgbClr val="35101D"/>
                </a:solidFill>
                <a:latin typeface="DejaVu Sans"/>
                <a:ea typeface="DejaVu Sans"/>
                <a:cs typeface="DejaVu Sans"/>
              </a:rPr>
              <a:t>Email updates for existing members</a:t>
            </a:r>
          </a:p>
        </p:txBody>
      </p:sp>
      <p:sp>
        <p:nvSpPr>
          <p:cNvPr id="4" name="">
            <a:extLst xmlns:a="http://schemas.openxmlformats.org/drawingml/2006/main">
              <a:ext uri="{FF2B5EF4-FFF2-40B4-BE49-F238E27FC236}">
                <a16:creationId xmlns:a16="http://schemas.microsoft.com/office/drawing/2014/main" id="{A0FEE095-19A4-447C-8D17-19B26D51EC2E}"/>
              </a:ext>
            </a:extLst>
          </p:cNvPr>
          <p:cNvSpPr>
            <a:spLocks xmlns:a="http://schemas.openxmlformats.org/drawingml/2006/main" noGrp="1"/>
          </p:cNvSpPr>
          <p:nvPr/>
        </p:nvSpPr>
        <p:spPr>
          <a:xfrm xmlns:a="http://schemas.openxmlformats.org/drawingml/2006/main">
            <a:off x="1047750" y="828675"/>
            <a:ext cx="10382250" cy="2571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Autofit/>
          </a:bodyPr>
          <a:lstStyle xmlns:a="http://schemas.openxmlformats.org/drawingml/2006/main"/>
          <a:p xmlns:a="http://schemas.openxmlformats.org/drawingml/2006/main">
            <a:pPr>
              <a:defRPr sz="1350" b="0">
                <a:solidFill>
                  <a:srgbClr val="79616B"/>
                </a:solidFill>
                <a:latin typeface="DejaVu Sans"/>
                <a:ea typeface="DejaVu Sans"/>
                <a:cs typeface="DejaVu Sans"/>
              </a:defRPr>
            </a:pPr>
            <a:r>
              <a:rPr sz="1350" b="0">
                <a:solidFill>
                  <a:srgbClr val="79616B"/>
                </a:solidFill>
                <a:latin typeface="DejaVu Sans"/>
                <a:ea typeface="DejaVu Sans"/>
                <a:cs typeface="DejaVu Sans"/>
              </a:rPr>
              <a:t>Member / Contact preferences</a:t>
            </a:r>
          </a:p>
        </p:txBody>
      </p:sp>
      <p:pic>
        <p:nvPicPr>
          <p:cNvPr id="21" name=""/>
          <p:cNvPicPr>
            <a:picLocks xmlns:a="http://schemas.openxmlformats.org/drawingml/2006/main" noChangeAspect="1"/>
          </p:cNvPicPr>
          <p:nvPr/>
        </p:nvPicPr>
        <p:blipFill>
          <a:blip xmlns:r="http://schemas.openxmlformats.org/officeDocument/2006/relationships" xmlns:a="http://schemas.openxmlformats.org/drawingml/2006/main" r:embed="R55774fc217cc46e6"/>
          <a:stretch xmlns:a="http://schemas.openxmlformats.org/drawingml/2006/main"/>
        </p:blipFill>
        <p:spPr>
          <a:xfrm xmlns:a="http://schemas.openxmlformats.org/drawingml/2006/main">
            <a:off x="585788" y="1304925"/>
            <a:ext cx="8239125" cy="4191000"/>
          </a:xfrm>
          <a:prstGeom xmlns:a="http://schemas.openxmlformats.org/drawingml/2006/main" prst="rect">
            <a:avLst/>
          </a:prstGeom>
        </p:spPr>
      </p:pic>
      <p:sp>
        <p:nvSpPr>
          <p:cNvPr id="6" name="">
            <a:extLst xmlns:a="http://schemas.openxmlformats.org/drawingml/2006/main">
              <a:ext uri="{FF2B5EF4-FFF2-40B4-BE49-F238E27FC236}">
                <a16:creationId xmlns:a16="http://schemas.microsoft.com/office/drawing/2014/main" id="{743D1C8C-A63D-4047-87A3-E9CB94D4EABB}"/>
              </a:ext>
            </a:extLst>
          </p:cNvPr>
          <p:cNvSpPr>
            <a:spLocks xmlns:a="http://schemas.openxmlformats.org/drawingml/2006/main" noGrp="1"/>
          </p:cNvSpPr>
          <p:nvPr/>
        </p:nvSpPr>
        <p:spPr>
          <a:xfrm xmlns:a="http://schemas.openxmlformats.org/drawingml/2006/main">
            <a:off x="1080135" y="2729865"/>
            <a:ext cx="7168039" cy="670560"/>
          </a:xfrm>
          <a:prstGeom xmlns:a="http://schemas.openxmlformats.org/drawingml/2006/main" prst="ellipse">
            <a:avLst/>
          </a:prstGeom>
          <a:noFill xmlns:a="http://schemas.openxmlformats.org/drawingml/2006/main"/>
          <a:ln xmlns:a="http://schemas.openxmlformats.org/drawingml/2006/main" w="38100">
            <a:solidFill>
              <a:srgbClr val="DC243C"/>
            </a:solidFill>
          </a:ln>
        </p:spPr>
      </p:sp>
      <p:sp>
        <p:nvSpPr>
          <p:cNvPr id="7" name="">
            <a:extLst xmlns:a="http://schemas.openxmlformats.org/drawingml/2006/main">
              <a:ext uri="{FF2B5EF4-FFF2-40B4-BE49-F238E27FC236}">
                <a16:creationId xmlns:a16="http://schemas.microsoft.com/office/drawing/2014/main" id="{CCCDDCE4-0B55-439C-8AEC-36496DF53EA7}"/>
              </a:ext>
            </a:extLst>
          </p:cNvPr>
          <p:cNvSpPr>
            <a:spLocks xmlns:a="http://schemas.openxmlformats.org/drawingml/2006/main" noGrp="1"/>
          </p:cNvSpPr>
          <p:nvPr/>
        </p:nvSpPr>
        <p:spPr>
          <a:xfrm xmlns:a="http://schemas.openxmlformats.org/drawingml/2006/main">
            <a:off x="680085" y="2969895"/>
            <a:ext cx="428625" cy="190500"/>
          </a:xfrm>
          <a:prstGeom xmlns:a="http://schemas.openxmlformats.org/drawingml/2006/main" prst="rightArrow">
            <a:avLst/>
          </a:prstGeom>
          <a:solidFill xmlns:a="http://schemas.openxmlformats.org/drawingml/2006/main">
            <a:srgbClr val="DC243C"/>
          </a:solidFill>
          <a:ln xmlns:a="http://schemas.openxmlformats.org/drawingml/2006/main" w="0">
            <a:noFill/>
          </a:ln>
        </p:spPr>
      </p:sp>
      <p:sp>
        <p:nvSpPr>
          <p:cNvPr id="8" name="">
            <a:extLst xmlns:a="http://schemas.openxmlformats.org/drawingml/2006/main">
              <a:ext uri="{FF2B5EF4-FFF2-40B4-BE49-F238E27FC236}">
                <a16:creationId xmlns:a16="http://schemas.microsoft.com/office/drawing/2014/main" id="{9ABCA815-6E20-48A9-9633-17C8AE1DD4FF}"/>
              </a:ext>
            </a:extLst>
          </p:cNvPr>
          <p:cNvSpPr>
            <a:spLocks xmlns:a="http://schemas.openxmlformats.org/drawingml/2006/main" noGrp="1"/>
          </p:cNvSpPr>
          <p:nvPr/>
        </p:nvSpPr>
        <p:spPr>
          <a:xfrm xmlns:a="http://schemas.openxmlformats.org/drawingml/2006/main">
            <a:off x="9372600" y="1400175"/>
            <a:ext cx="4762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Autofit/>
          </a:bodyPr>
          <a:lstStyle xmlns:a="http://schemas.openxmlformats.org/drawingml/2006/main"/>
          <a:p xmlns:a="http://schemas.openxmlformats.org/drawingml/2006/main">
            <a:pPr>
              <a:defRPr sz="1500" b="1">
                <a:solidFill>
                  <a:srgbClr val="DC243C"/>
                </a:solidFill>
                <a:latin typeface="DejaVu Sans"/>
                <a:ea typeface="DejaVu Sans"/>
                <a:cs typeface="DejaVu Sans"/>
              </a:defRPr>
            </a:pPr>
            <a:r>
              <a:rPr sz="1500" b="1">
                <a:solidFill>
                  <a:srgbClr val="DC243C"/>
                </a:solidFill>
                <a:latin typeface="DejaVu Sans"/>
                <a:ea typeface="DejaVu Sans"/>
                <a:cs typeface="DejaVu Sans"/>
              </a:rPr>
              <a:t>01</a:t>
            </a:r>
          </a:p>
        </p:txBody>
      </p:sp>
      <p:sp>
        <p:nvSpPr>
          <p:cNvPr id="9" name="">
            <a:extLst xmlns:a="http://schemas.openxmlformats.org/drawingml/2006/main">
              <a:ext uri="{FF2B5EF4-FFF2-40B4-BE49-F238E27FC236}">
                <a16:creationId xmlns:a16="http://schemas.microsoft.com/office/drawing/2014/main" id="{7EF0AB20-64BD-4F20-9EAA-A9D4BF29615F}"/>
              </a:ext>
            </a:extLst>
          </p:cNvPr>
          <p:cNvSpPr>
            <a:spLocks xmlns:a="http://schemas.openxmlformats.org/drawingml/2006/main" noGrp="1"/>
          </p:cNvSpPr>
          <p:nvPr/>
        </p:nvSpPr>
        <p:spPr>
          <a:xfrm xmlns:a="http://schemas.openxmlformats.org/drawingml/2006/main">
            <a:off x="9372600" y="1733550"/>
            <a:ext cx="2476500" cy="8953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Autofit/>
          </a:bodyPr>
          <a:lstStyle xmlns:a="http://schemas.openxmlformats.org/drawingml/2006/main"/>
          <a:p xmlns:a="http://schemas.openxmlformats.org/drawingml/2006/main">
            <a:pPr>
              <a:defRPr sz="1800" b="1">
                <a:solidFill>
                  <a:srgbClr val="35101D"/>
                </a:solidFill>
                <a:latin typeface="DejaVu Sans"/>
                <a:ea typeface="DejaVu Sans"/>
                <a:cs typeface="DejaVu Sans"/>
              </a:defRPr>
            </a:pPr>
            <a:r>
              <a:rPr sz="1800" b="1">
                <a:solidFill>
                  <a:srgbClr val="35101D"/>
                </a:solidFill>
                <a:latin typeface="DejaVu Sans"/>
                <a:ea typeface="DejaVu Sans"/>
                <a:cs typeface="DejaVu Sans"/>
              </a:rPr>
              <a:t>Open Contact preferences</a:t>
            </a:r>
          </a:p>
        </p:txBody>
      </p:sp>
      <p:sp>
        <p:nvSpPr>
          <p:cNvPr id="10" name="">
            <a:extLst xmlns:a="http://schemas.openxmlformats.org/drawingml/2006/main">
              <a:ext uri="{FF2B5EF4-FFF2-40B4-BE49-F238E27FC236}">
                <a16:creationId xmlns:a16="http://schemas.microsoft.com/office/drawing/2014/main" id="{CBE6D223-06FC-4A49-A905-09759D7F0A69}"/>
              </a:ext>
            </a:extLst>
          </p:cNvPr>
          <p:cNvSpPr>
            <a:spLocks xmlns:a="http://schemas.openxmlformats.org/drawingml/2006/main" noGrp="1"/>
          </p:cNvSpPr>
          <p:nvPr/>
        </p:nvSpPr>
        <p:spPr>
          <a:xfrm xmlns:a="http://schemas.openxmlformats.org/drawingml/2006/main">
            <a:off x="9372600" y="2695575"/>
            <a:ext cx="4762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Autofit/>
          </a:bodyPr>
          <a:lstStyle xmlns:a="http://schemas.openxmlformats.org/drawingml/2006/main"/>
          <a:p xmlns:a="http://schemas.openxmlformats.org/drawingml/2006/main">
            <a:pPr>
              <a:defRPr sz="1500" b="1">
                <a:solidFill>
                  <a:srgbClr val="9B7E88"/>
                </a:solidFill>
                <a:latin typeface="DejaVu Sans"/>
                <a:ea typeface="DejaVu Sans"/>
                <a:cs typeface="DejaVu Sans"/>
              </a:defRPr>
            </a:pPr>
            <a:r>
              <a:rPr sz="1500" b="1">
                <a:solidFill>
                  <a:srgbClr val="9B7E88"/>
                </a:solidFill>
                <a:latin typeface="DejaVu Sans"/>
                <a:ea typeface="DejaVu Sans"/>
                <a:cs typeface="DejaVu Sans"/>
              </a:rPr>
              <a:t>02</a:t>
            </a:r>
          </a:p>
        </p:txBody>
      </p:sp>
      <p:sp>
        <p:nvSpPr>
          <p:cNvPr id="11" name="">
            <a:extLst xmlns:a="http://schemas.openxmlformats.org/drawingml/2006/main">
              <a:ext uri="{FF2B5EF4-FFF2-40B4-BE49-F238E27FC236}">
                <a16:creationId xmlns:a16="http://schemas.microsoft.com/office/drawing/2014/main" id="{8767B333-8C95-4849-B336-691CDC22AF64}"/>
              </a:ext>
            </a:extLst>
          </p:cNvPr>
          <p:cNvSpPr>
            <a:spLocks xmlns:a="http://schemas.openxmlformats.org/drawingml/2006/main" noGrp="1"/>
          </p:cNvSpPr>
          <p:nvPr/>
        </p:nvSpPr>
        <p:spPr>
          <a:xfrm xmlns:a="http://schemas.openxmlformats.org/drawingml/2006/main">
            <a:off x="9372600" y="3028950"/>
            <a:ext cx="2476500" cy="8953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Autofit/>
          </a:bodyPr>
          <a:lstStyle xmlns:a="http://schemas.openxmlformats.org/drawingml/2006/main"/>
          <a:p xmlns:a="http://schemas.openxmlformats.org/drawingml/2006/main">
            <a:pPr>
              <a:defRPr sz="1800" b="0">
                <a:solidFill>
                  <a:srgbClr val="79616B"/>
                </a:solidFill>
                <a:latin typeface="DejaVu Sans"/>
                <a:ea typeface="DejaVu Sans"/>
                <a:cs typeface="DejaVu Sans"/>
              </a:defRPr>
            </a:pPr>
            <a:r>
              <a:rPr sz="1800" b="0">
                <a:solidFill>
                  <a:srgbClr val="79616B"/>
                </a:solidFill>
                <a:latin typeface="DejaVu Sans"/>
                <a:ea typeface="DejaVu Sans"/>
                <a:cs typeface="DejaVu Sans"/>
              </a:rPr>
              <a:t>Enter your email and choose consent</a:t>
            </a:r>
          </a:p>
        </p:txBody>
      </p:sp>
      <p:sp>
        <p:nvSpPr>
          <p:cNvPr id="12" name="">
            <a:extLst xmlns:a="http://schemas.openxmlformats.org/drawingml/2006/main">
              <a:ext uri="{FF2B5EF4-FFF2-40B4-BE49-F238E27FC236}">
                <a16:creationId xmlns:a16="http://schemas.microsoft.com/office/drawing/2014/main" id="{B9FA2CFC-5143-4A05-9F6A-91A72113D706}"/>
              </a:ext>
            </a:extLst>
          </p:cNvPr>
          <p:cNvSpPr>
            <a:spLocks xmlns:a="http://schemas.openxmlformats.org/drawingml/2006/main" noGrp="1"/>
          </p:cNvSpPr>
          <p:nvPr/>
        </p:nvSpPr>
        <p:spPr>
          <a:xfrm xmlns:a="http://schemas.openxmlformats.org/drawingml/2006/main">
            <a:off x="9372600" y="3990975"/>
            <a:ext cx="4762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Autofit/>
          </a:bodyPr>
          <a:lstStyle xmlns:a="http://schemas.openxmlformats.org/drawingml/2006/main"/>
          <a:p xmlns:a="http://schemas.openxmlformats.org/drawingml/2006/main">
            <a:pPr>
              <a:defRPr sz="1500" b="1">
                <a:solidFill>
                  <a:srgbClr val="9B7E88"/>
                </a:solidFill>
                <a:latin typeface="DejaVu Sans"/>
                <a:ea typeface="DejaVu Sans"/>
                <a:cs typeface="DejaVu Sans"/>
              </a:defRPr>
            </a:pPr>
            <a:r>
              <a:rPr sz="1500" b="1">
                <a:solidFill>
                  <a:srgbClr val="9B7E88"/>
                </a:solidFill>
                <a:latin typeface="DejaVu Sans"/>
                <a:ea typeface="DejaVu Sans"/>
                <a:cs typeface="DejaVu Sans"/>
              </a:rPr>
              <a:t>03</a:t>
            </a:r>
          </a:p>
        </p:txBody>
      </p:sp>
      <p:sp>
        <p:nvSpPr>
          <p:cNvPr id="13" name="">
            <a:extLst xmlns:a="http://schemas.openxmlformats.org/drawingml/2006/main">
              <a:ext uri="{FF2B5EF4-FFF2-40B4-BE49-F238E27FC236}">
                <a16:creationId xmlns:a16="http://schemas.microsoft.com/office/drawing/2014/main" id="{5A4C362A-3484-4874-8325-9A45355E2CC7}"/>
              </a:ext>
            </a:extLst>
          </p:cNvPr>
          <p:cNvSpPr>
            <a:spLocks xmlns:a="http://schemas.openxmlformats.org/drawingml/2006/main" noGrp="1"/>
          </p:cNvSpPr>
          <p:nvPr/>
        </p:nvSpPr>
        <p:spPr>
          <a:xfrm xmlns:a="http://schemas.openxmlformats.org/drawingml/2006/main">
            <a:off x="9372600" y="4324350"/>
            <a:ext cx="2476500" cy="8953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Autofit/>
          </a:bodyPr>
          <a:lstStyle xmlns:a="http://schemas.openxmlformats.org/drawingml/2006/main"/>
          <a:p xmlns:a="http://schemas.openxmlformats.org/drawingml/2006/main">
            <a:pPr>
              <a:defRPr sz="1800" b="0">
                <a:solidFill>
                  <a:srgbClr val="79616B"/>
                </a:solidFill>
                <a:latin typeface="DejaVu Sans"/>
                <a:ea typeface="DejaVu Sans"/>
                <a:cs typeface="DejaVu Sans"/>
              </a:defRPr>
            </a:pPr>
            <a:r>
              <a:rPr sz="1800" b="0">
                <a:solidFill>
                  <a:srgbClr val="79616B"/>
                </a:solidFill>
                <a:latin typeface="DejaVu Sans"/>
                <a:ea typeface="DejaVu Sans"/>
                <a:cs typeface="DejaVu Sans"/>
              </a:rPr>
              <a:t>Press Save preferences</a:t>
            </a:r>
          </a:p>
        </p:txBody>
      </p:sp>
      <p:sp>
        <p:nvSpPr>
          <p:cNvPr id="14" name="">
            <a:extLst xmlns:a="http://schemas.openxmlformats.org/drawingml/2006/main">
              <a:ext uri="{FF2B5EF4-FFF2-40B4-BE49-F238E27FC236}">
                <a16:creationId xmlns:a16="http://schemas.microsoft.com/office/drawing/2014/main" id="{857E352F-2FFF-408E-A937-95FCDBEA1AD9}"/>
              </a:ext>
            </a:extLst>
          </p:cNvPr>
          <p:cNvSpPr>
            <a:spLocks xmlns:a="http://schemas.openxmlformats.org/drawingml/2006/main" noGrp="1"/>
          </p:cNvSpPr>
          <p:nvPr/>
        </p:nvSpPr>
        <p:spPr>
          <a:xfrm xmlns:a="http://schemas.openxmlformats.org/drawingml/2006/main">
            <a:off x="352425" y="5524500"/>
            <a:ext cx="110490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Autofit/>
          </a:bodyPr>
          <a:lstStyle xmlns:a="http://schemas.openxmlformats.org/drawingml/2006/main"/>
          <a:p xmlns:a="http://schemas.openxmlformats.org/drawingml/2006/main">
            <a:pPr>
              <a:defRPr sz="1050" b="0">
                <a:solidFill>
                  <a:srgbClr val="79616B"/>
                </a:solidFill>
                <a:latin typeface="DejaVu Sans"/>
                <a:ea typeface="DejaVu Sans"/>
                <a:cs typeface="DejaVu Sans"/>
              </a:defRPr>
            </a:pPr>
            <a:r>
              <a:rPr sz="1050" b="0">
                <a:solidFill>
                  <a:srgbClr val="79616B"/>
                </a:solidFill>
                <a:latin typeface="DejaVu Sans"/>
                <a:ea typeface="DejaVu Sans"/>
                <a:cs typeface="DejaVu Sans"/>
              </a:rPr>
              <a:t>WEBSITE COMPONENT · DEMO DATA</a:t>
            </a:r>
          </a:p>
        </p:txBody>
      </p:sp>
      <p:sp>
        <p:nvSpPr>
          <p:cNvPr id="15" name="">
            <a:extLst xmlns:a="http://schemas.openxmlformats.org/drawingml/2006/main">
              <a:ext uri="{FF2B5EF4-FFF2-40B4-BE49-F238E27FC236}">
                <a16:creationId xmlns:a16="http://schemas.microsoft.com/office/drawing/2014/main" id="{14900196-963A-4EC6-9A06-4AD2D7E4F164}"/>
              </a:ext>
            </a:extLst>
          </p:cNvPr>
          <p:cNvSpPr>
            <a:spLocks xmlns:a="http://schemas.openxmlformats.org/drawingml/2006/main" noGrp="1"/>
          </p:cNvSpPr>
          <p:nvPr/>
        </p:nvSpPr>
        <p:spPr>
          <a:xfrm xmlns:a="http://schemas.openxmlformats.org/drawingml/2006/main">
            <a:off x="0" y="5829300"/>
            <a:ext cx="12192000" cy="1028700"/>
          </a:xfrm>
          <a:prstGeom xmlns:a="http://schemas.openxmlformats.org/drawingml/2006/main" prst="rect">
            <a:avLst/>
          </a:prstGeom>
          <a:solidFill xmlns:a="http://schemas.openxmlformats.org/drawingml/2006/main">
            <a:srgbClr val="26111A"/>
          </a:solidFill>
          <a:ln xmlns:a="http://schemas.openxmlformats.org/drawingml/2006/main" w="0">
            <a:noFill/>
          </a:ln>
        </p:spPr>
      </p:sp>
      <p:sp>
        <p:nvSpPr>
          <p:cNvPr id="16" name="">
            <a:extLst xmlns:a="http://schemas.openxmlformats.org/drawingml/2006/main">
              <a:ext uri="{FF2B5EF4-FFF2-40B4-BE49-F238E27FC236}">
                <a16:creationId xmlns:a16="http://schemas.microsoft.com/office/drawing/2014/main" id="{C0054EB5-E7F9-4BA9-80B7-FCAF19A05BFF}"/>
              </a:ext>
            </a:extLst>
          </p:cNvPr>
          <p:cNvSpPr>
            <a:spLocks xmlns:a="http://schemas.openxmlformats.org/drawingml/2006/main" noGrp="1"/>
          </p:cNvSpPr>
          <p:nvPr/>
        </p:nvSpPr>
        <p:spPr>
          <a:xfrm xmlns:a="http://schemas.openxmlformats.org/drawingml/2006/main">
            <a:off x="523875" y="5915025"/>
            <a:ext cx="11144250" cy="857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Autofit/>
          </a:bodyPr>
          <a:lstStyle xmlns:a="http://schemas.openxmlformats.org/drawingml/2006/main"/>
          <a:p xmlns:a="http://schemas.openxmlformats.org/drawingml/2006/main">
            <a:pPr>
              <a:defRPr sz="1800" b="0">
                <a:solidFill>
                  <a:srgbClr val="FFFFFF"/>
                </a:solidFill>
                <a:latin typeface="DejaVu Sans"/>
                <a:ea typeface="DejaVu Sans"/>
                <a:cs typeface="DejaVu Sans"/>
              </a:defRPr>
            </a:pPr>
            <a:r>
              <a:rPr sz="1800" b="0">
                <a:solidFill>
                  <a:srgbClr val="FFFFFF"/>
                </a:solidFill>
                <a:latin typeface="DejaVu Sans"/>
                <a:ea typeface="DejaVu Sans"/>
                <a:cs typeface="DejaVu Sans"/>
              </a:rPr>
              <a:t>Pengingat bagi member lama, terutama yang bergabung sebelum registrasi online: login, buka Contact preferences, dan masukkan email yang aktif.</a:t>
            </a:r>
          </a:p>
        </p:txBody>
      </p:sp>
    </p:spTree>
    <p:extLst>
      <p:ext uri="{BB962C8B-B14F-4D97-AF65-F5344CB8AC3E}">
        <p14:creationId xmlns:p14="http://schemas.microsoft.com/office/powerpoint/2010/main" val="649188583"/>
      </p:ext>
    </p:extLst>
  </p:cSld>
</p:sld>
</file>

<file path=ppt/slides/slide6.xml><?xml version="1.0" encoding="utf-8"?>
<p:sld xmlns:p="http://schemas.openxmlformats.org/presentationml/2006/main">
  <p:cSld>
    <p:bg>
      <p:bgPr>
        <a:solidFill xmlns:a="http://schemas.openxmlformats.org/drawingml/2006/main">
          <a:srgbClr val="FFFAF4"/>
        </a:solidFill>
      </p:bgPr>
    </p:bg>
    <p:spTree>
      <p:nvGrpSpPr>
        <p:cNvPr id="1" name=""/>
        <p:cNvGrpSpPr/>
        <p:nvPr/>
      </p:nvGrpSpPr>
      <p:grpSpPr>
        <a:xfrm xmlns:a="http://schemas.openxmlformats.org/drawingml/2006/main"/>
      </p:grpSpPr>
      <p:sp>
        <p:nvSpPr>
          <p:cNvPr id="16" name="">
            <a:extLst xmlns:a="http://schemas.openxmlformats.org/drawingml/2006/main">
              <a:ext uri="{FF2B5EF4-FFF2-40B4-BE49-F238E27FC236}">
                <a16:creationId xmlns:a16="http://schemas.microsoft.com/office/drawing/2014/main" id="{7AACC72B-B316-490B-80C1-35765964F134}"/>
              </a:ext>
            </a:extLst>
          </p:cNvPr>
          <p:cNvSpPr>
            <a:spLocks xmlns:a="http://schemas.openxmlformats.org/drawingml/2006/main" noGrp="1"/>
          </p:cNvSpPr>
          <p:nvPr/>
        </p:nvSpPr>
        <p:spPr>
          <a:xfrm xmlns:a="http://schemas.openxmlformats.org/drawingml/2006/main">
            <a:off x="0" y="0"/>
            <a:ext cx="12192000" cy="66675"/>
          </a:xfrm>
          <a:prstGeom xmlns:a="http://schemas.openxmlformats.org/drawingml/2006/main" prst="rect">
            <a:avLst/>
          </a:prstGeom>
          <a:solidFill xmlns:a="http://schemas.openxmlformats.org/drawingml/2006/main">
            <a:srgbClr val="7B1531"/>
          </a:solidFill>
          <a:ln xmlns:a="http://schemas.openxmlformats.org/drawingml/2006/main" w="0">
            <a:noFill/>
          </a:ln>
        </p:spPr>
      </p:sp>
      <p:pic>
        <p:nvPicPr>
          <p:cNvPr id="17" name=""/>
          <p:cNvPicPr>
            <a:picLocks xmlns:a="http://schemas.openxmlformats.org/drawingml/2006/main" noChangeAspect="1"/>
          </p:cNvPicPr>
          <p:nvPr/>
        </p:nvPicPr>
        <p:blipFill>
          <a:blip xmlns:r="http://schemas.openxmlformats.org/officeDocument/2006/relationships" xmlns:a="http://schemas.openxmlformats.org/drawingml/2006/main" r:embed="Re94bd83017254e37"/>
          <a:stretch xmlns:a="http://schemas.openxmlformats.org/drawingml/2006/main"/>
        </p:blipFill>
        <p:spPr>
          <a:xfrm xmlns:a="http://schemas.openxmlformats.org/drawingml/2006/main">
            <a:off x="285750" y="189868"/>
            <a:ext cx="581025" cy="563239"/>
          </a:xfrm>
          <a:prstGeom xmlns:a="http://schemas.openxmlformats.org/drawingml/2006/main" prst="rect">
            <a:avLst/>
          </a:prstGeom>
        </p:spPr>
      </p:pic>
      <p:sp>
        <p:nvSpPr>
          <p:cNvPr id="3" name="">
            <a:extLst xmlns:a="http://schemas.openxmlformats.org/drawingml/2006/main">
              <a:ext uri="{FF2B5EF4-FFF2-40B4-BE49-F238E27FC236}">
                <a16:creationId xmlns:a16="http://schemas.microsoft.com/office/drawing/2014/main" id="{56AFA6E6-5F9D-4134-B199-85749FD17305}"/>
              </a:ext>
            </a:extLst>
          </p:cNvPr>
          <p:cNvSpPr>
            <a:spLocks xmlns:a="http://schemas.openxmlformats.org/drawingml/2006/main" noGrp="1"/>
          </p:cNvSpPr>
          <p:nvPr/>
        </p:nvSpPr>
        <p:spPr>
          <a:xfrm xmlns:a="http://schemas.openxmlformats.org/drawingml/2006/main">
            <a:off x="1047750" y="219075"/>
            <a:ext cx="10287000" cy="5429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Autofit/>
          </a:bodyPr>
          <a:lstStyle xmlns:a="http://schemas.openxmlformats.org/drawingml/2006/main"/>
          <a:p xmlns:a="http://schemas.openxmlformats.org/drawingml/2006/main">
            <a:pPr>
              <a:defRPr sz="2925" b="1">
                <a:solidFill>
                  <a:srgbClr val="35101D"/>
                </a:solidFill>
                <a:latin typeface="DejaVu Sans"/>
                <a:ea typeface="DejaVu Sans"/>
                <a:cs typeface="DejaVu Sans"/>
              </a:defRPr>
            </a:pPr>
            <a:r>
              <a:rPr sz="2925" b="1">
                <a:solidFill>
                  <a:srgbClr val="35101D"/>
                </a:solidFill>
                <a:latin typeface="DejaVu Sans"/>
                <a:ea typeface="DejaVu Sans"/>
                <a:cs typeface="DejaVu Sans"/>
              </a:rPr>
              <a:t>Registration</a:t>
            </a:r>
          </a:p>
        </p:txBody>
      </p:sp>
      <p:sp>
        <p:nvSpPr>
          <p:cNvPr id="4" name="">
            <a:extLst xmlns:a="http://schemas.openxmlformats.org/drawingml/2006/main">
              <a:ext uri="{FF2B5EF4-FFF2-40B4-BE49-F238E27FC236}">
                <a16:creationId xmlns:a16="http://schemas.microsoft.com/office/drawing/2014/main" id="{D8E4DFE8-FBDE-4880-8651-B4DA910E4961}"/>
              </a:ext>
            </a:extLst>
          </p:cNvPr>
          <p:cNvSpPr>
            <a:spLocks xmlns:a="http://schemas.openxmlformats.org/drawingml/2006/main" noGrp="1"/>
          </p:cNvSpPr>
          <p:nvPr/>
        </p:nvSpPr>
        <p:spPr>
          <a:xfrm xmlns:a="http://schemas.openxmlformats.org/drawingml/2006/main">
            <a:off x="1047750" y="828675"/>
            <a:ext cx="10382250" cy="2571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Autofit/>
          </a:bodyPr>
          <a:lstStyle xmlns:a="http://schemas.openxmlformats.org/drawingml/2006/main"/>
          <a:p xmlns:a="http://schemas.openxmlformats.org/drawingml/2006/main">
            <a:pPr>
              <a:defRPr sz="1350" b="0">
                <a:solidFill>
                  <a:srgbClr val="79616B"/>
                </a:solidFill>
                <a:latin typeface="DejaVu Sans"/>
                <a:ea typeface="DejaVu Sans"/>
                <a:cs typeface="DejaVu Sans"/>
              </a:defRPr>
            </a:pPr>
            <a:r>
              <a:rPr sz="1350" b="0">
                <a:solidFill>
                  <a:srgbClr val="79616B"/>
                </a:solidFill>
                <a:latin typeface="DejaVu Sans"/>
                <a:ea typeface="DejaVu Sans"/>
                <a:cs typeface="DejaVu Sans"/>
              </a:rPr>
              <a:t>Home / Register</a:t>
            </a:r>
          </a:p>
        </p:txBody>
      </p:sp>
      <p:pic>
        <p:nvPicPr>
          <p:cNvPr id="20" name=""/>
          <p:cNvPicPr>
            <a:picLocks xmlns:a="http://schemas.openxmlformats.org/drawingml/2006/main" noChangeAspect="1"/>
          </p:cNvPicPr>
          <p:nvPr/>
        </p:nvPicPr>
        <p:blipFill>
          <a:blip xmlns:r="http://schemas.openxmlformats.org/officeDocument/2006/relationships" xmlns:a="http://schemas.openxmlformats.org/drawingml/2006/main" r:embed="R960bf531720c4740"/>
          <a:stretch xmlns:a="http://schemas.openxmlformats.org/drawingml/2006/main"/>
        </p:blipFill>
        <p:spPr>
          <a:xfrm xmlns:a="http://schemas.openxmlformats.org/drawingml/2006/main">
            <a:off x="623443" y="1304925"/>
            <a:ext cx="8163813" cy="4191000"/>
          </a:xfrm>
          <a:prstGeom xmlns:a="http://schemas.openxmlformats.org/drawingml/2006/main" prst="rect">
            <a:avLst/>
          </a:prstGeom>
        </p:spPr>
      </p:pic>
      <p:sp>
        <p:nvSpPr>
          <p:cNvPr id="6" name="">
            <a:extLst xmlns:a="http://schemas.openxmlformats.org/drawingml/2006/main">
              <a:ext uri="{FF2B5EF4-FFF2-40B4-BE49-F238E27FC236}">
                <a16:creationId xmlns:a16="http://schemas.microsoft.com/office/drawing/2014/main" id="{E1CCD207-FA41-4A28-AF17-7E6D7ACBD148}"/>
              </a:ext>
            </a:extLst>
          </p:cNvPr>
          <p:cNvSpPr>
            <a:spLocks xmlns:a="http://schemas.openxmlformats.org/drawingml/2006/main" noGrp="1"/>
          </p:cNvSpPr>
          <p:nvPr/>
        </p:nvSpPr>
        <p:spPr>
          <a:xfrm xmlns:a="http://schemas.openxmlformats.org/drawingml/2006/main">
            <a:off x="705081" y="1957303"/>
            <a:ext cx="8000537" cy="2879881"/>
          </a:xfrm>
          <a:prstGeom xmlns:a="http://schemas.openxmlformats.org/drawingml/2006/main" prst="ellipse">
            <a:avLst/>
          </a:prstGeom>
          <a:noFill xmlns:a="http://schemas.openxmlformats.org/drawingml/2006/main"/>
          <a:ln xmlns:a="http://schemas.openxmlformats.org/drawingml/2006/main" w="38100">
            <a:solidFill>
              <a:srgbClr val="DC243C"/>
            </a:solidFill>
          </a:ln>
        </p:spPr>
      </p:sp>
      <p:sp>
        <p:nvSpPr>
          <p:cNvPr id="7" name="">
            <a:extLst xmlns:a="http://schemas.openxmlformats.org/drawingml/2006/main">
              <a:ext uri="{FF2B5EF4-FFF2-40B4-BE49-F238E27FC236}">
                <a16:creationId xmlns:a16="http://schemas.microsoft.com/office/drawing/2014/main" id="{05A5548E-7DB8-4E9F-9F98-A993B04E3126}"/>
              </a:ext>
            </a:extLst>
          </p:cNvPr>
          <p:cNvSpPr>
            <a:spLocks xmlns:a="http://schemas.openxmlformats.org/drawingml/2006/main" noGrp="1"/>
          </p:cNvSpPr>
          <p:nvPr/>
        </p:nvSpPr>
        <p:spPr>
          <a:xfrm xmlns:a="http://schemas.openxmlformats.org/drawingml/2006/main">
            <a:off x="9372600" y="1400175"/>
            <a:ext cx="4762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Autofit/>
          </a:bodyPr>
          <a:lstStyle xmlns:a="http://schemas.openxmlformats.org/drawingml/2006/main"/>
          <a:p xmlns:a="http://schemas.openxmlformats.org/drawingml/2006/main">
            <a:pPr>
              <a:defRPr sz="1500" b="1">
                <a:solidFill>
                  <a:srgbClr val="DC243C"/>
                </a:solidFill>
                <a:latin typeface="DejaVu Sans"/>
                <a:ea typeface="DejaVu Sans"/>
                <a:cs typeface="DejaVu Sans"/>
              </a:defRPr>
            </a:pPr>
            <a:r>
              <a:rPr sz="1500" b="1">
                <a:solidFill>
                  <a:srgbClr val="DC243C"/>
                </a:solidFill>
                <a:latin typeface="DejaVu Sans"/>
                <a:ea typeface="DejaVu Sans"/>
                <a:cs typeface="DejaVu Sans"/>
              </a:rPr>
              <a:t>01</a:t>
            </a:r>
          </a:p>
        </p:txBody>
      </p:sp>
      <p:sp>
        <p:nvSpPr>
          <p:cNvPr id="8" name="">
            <a:extLst xmlns:a="http://schemas.openxmlformats.org/drawingml/2006/main">
              <a:ext uri="{FF2B5EF4-FFF2-40B4-BE49-F238E27FC236}">
                <a16:creationId xmlns:a16="http://schemas.microsoft.com/office/drawing/2014/main" id="{AB181097-07D0-4CA9-B047-AE4E255BC51D}"/>
              </a:ext>
            </a:extLst>
          </p:cNvPr>
          <p:cNvSpPr>
            <a:spLocks xmlns:a="http://schemas.openxmlformats.org/drawingml/2006/main" noGrp="1"/>
          </p:cNvSpPr>
          <p:nvPr/>
        </p:nvSpPr>
        <p:spPr>
          <a:xfrm xmlns:a="http://schemas.openxmlformats.org/drawingml/2006/main">
            <a:off x="9372600" y="1733550"/>
            <a:ext cx="2476500" cy="8953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Autofit/>
          </a:bodyPr>
          <a:lstStyle xmlns:a="http://schemas.openxmlformats.org/drawingml/2006/main"/>
          <a:p xmlns:a="http://schemas.openxmlformats.org/drawingml/2006/main">
            <a:pPr>
              <a:defRPr sz="1800" b="1">
                <a:solidFill>
                  <a:srgbClr val="35101D"/>
                </a:solidFill>
                <a:latin typeface="DejaVu Sans"/>
                <a:ea typeface="DejaVu Sans"/>
                <a:cs typeface="DejaVu Sans"/>
              </a:defRPr>
            </a:pPr>
            <a:r>
              <a:rPr sz="1800" b="1">
                <a:solidFill>
                  <a:srgbClr val="35101D"/>
                </a:solidFill>
                <a:latin typeface="DejaVu Sans"/>
                <a:ea typeface="DejaVu Sans"/>
                <a:cs typeface="DejaVu Sans"/>
              </a:rPr>
              <a:t>Existing member: no repeat registration</a:t>
            </a:r>
          </a:p>
        </p:txBody>
      </p:sp>
      <p:sp>
        <p:nvSpPr>
          <p:cNvPr id="9" name="">
            <a:extLst xmlns:a="http://schemas.openxmlformats.org/drawingml/2006/main">
              <a:ext uri="{FF2B5EF4-FFF2-40B4-BE49-F238E27FC236}">
                <a16:creationId xmlns:a16="http://schemas.microsoft.com/office/drawing/2014/main" id="{6C2DB4FF-3B4B-4622-BF26-ABD52E52F04A}"/>
              </a:ext>
            </a:extLst>
          </p:cNvPr>
          <p:cNvSpPr>
            <a:spLocks xmlns:a="http://schemas.openxmlformats.org/drawingml/2006/main" noGrp="1"/>
          </p:cNvSpPr>
          <p:nvPr/>
        </p:nvSpPr>
        <p:spPr>
          <a:xfrm xmlns:a="http://schemas.openxmlformats.org/drawingml/2006/main">
            <a:off x="9372600" y="2695575"/>
            <a:ext cx="4762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Autofit/>
          </a:bodyPr>
          <a:lstStyle xmlns:a="http://schemas.openxmlformats.org/drawingml/2006/main"/>
          <a:p xmlns:a="http://schemas.openxmlformats.org/drawingml/2006/main">
            <a:pPr>
              <a:defRPr sz="1500" b="1">
                <a:solidFill>
                  <a:srgbClr val="9B7E88"/>
                </a:solidFill>
                <a:latin typeface="DejaVu Sans"/>
                <a:ea typeface="DejaVu Sans"/>
                <a:cs typeface="DejaVu Sans"/>
              </a:defRPr>
            </a:pPr>
            <a:r>
              <a:rPr sz="1500" b="1">
                <a:solidFill>
                  <a:srgbClr val="9B7E88"/>
                </a:solidFill>
                <a:latin typeface="DejaVu Sans"/>
                <a:ea typeface="DejaVu Sans"/>
                <a:cs typeface="DejaVu Sans"/>
              </a:rPr>
              <a:t>02</a:t>
            </a:r>
          </a:p>
        </p:txBody>
      </p:sp>
      <p:sp>
        <p:nvSpPr>
          <p:cNvPr id="10" name="">
            <a:extLst xmlns:a="http://schemas.openxmlformats.org/drawingml/2006/main">
              <a:ext uri="{FF2B5EF4-FFF2-40B4-BE49-F238E27FC236}">
                <a16:creationId xmlns:a16="http://schemas.microsoft.com/office/drawing/2014/main" id="{5B656B2A-22FB-4702-9902-F917D751F4A2}"/>
              </a:ext>
            </a:extLst>
          </p:cNvPr>
          <p:cNvSpPr>
            <a:spLocks xmlns:a="http://schemas.openxmlformats.org/drawingml/2006/main" noGrp="1"/>
          </p:cNvSpPr>
          <p:nvPr/>
        </p:nvSpPr>
        <p:spPr>
          <a:xfrm xmlns:a="http://schemas.openxmlformats.org/drawingml/2006/main">
            <a:off x="9372600" y="3028950"/>
            <a:ext cx="2476500" cy="8953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Autofit/>
          </a:bodyPr>
          <a:lstStyle xmlns:a="http://schemas.openxmlformats.org/drawingml/2006/main"/>
          <a:p xmlns:a="http://schemas.openxmlformats.org/drawingml/2006/main">
            <a:pPr>
              <a:defRPr sz="1800" b="0">
                <a:solidFill>
                  <a:srgbClr val="79616B"/>
                </a:solidFill>
                <a:latin typeface="DejaVu Sans"/>
                <a:ea typeface="DejaVu Sans"/>
                <a:cs typeface="DejaVu Sans"/>
              </a:defRPr>
            </a:pPr>
            <a:r>
              <a:rPr sz="1800" b="0">
                <a:solidFill>
                  <a:srgbClr val="79616B"/>
                </a:solidFill>
                <a:latin typeface="DejaVu Sans"/>
                <a:ea typeface="DejaVu Sans"/>
                <a:cs typeface="DejaVu Sans"/>
              </a:rPr>
              <a:t>New member: Register and await approval</a:t>
            </a:r>
          </a:p>
        </p:txBody>
      </p:sp>
      <p:sp>
        <p:nvSpPr>
          <p:cNvPr id="11" name="">
            <a:extLst xmlns:a="http://schemas.openxmlformats.org/drawingml/2006/main">
              <a:ext uri="{FF2B5EF4-FFF2-40B4-BE49-F238E27FC236}">
                <a16:creationId xmlns:a16="http://schemas.microsoft.com/office/drawing/2014/main" id="{A5777A69-E770-4122-B563-2C0B536C756C}"/>
              </a:ext>
            </a:extLst>
          </p:cNvPr>
          <p:cNvSpPr>
            <a:spLocks xmlns:a="http://schemas.openxmlformats.org/drawingml/2006/main" noGrp="1"/>
          </p:cNvSpPr>
          <p:nvPr/>
        </p:nvSpPr>
        <p:spPr>
          <a:xfrm xmlns:a="http://schemas.openxmlformats.org/drawingml/2006/main">
            <a:off x="9372600" y="3990975"/>
            <a:ext cx="4762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Autofit/>
          </a:bodyPr>
          <a:lstStyle xmlns:a="http://schemas.openxmlformats.org/drawingml/2006/main"/>
          <a:p xmlns:a="http://schemas.openxmlformats.org/drawingml/2006/main">
            <a:pPr>
              <a:defRPr sz="1500" b="1">
                <a:solidFill>
                  <a:srgbClr val="9B7E88"/>
                </a:solidFill>
                <a:latin typeface="DejaVu Sans"/>
                <a:ea typeface="DejaVu Sans"/>
                <a:cs typeface="DejaVu Sans"/>
              </a:defRPr>
            </a:pPr>
            <a:r>
              <a:rPr sz="1500" b="1">
                <a:solidFill>
                  <a:srgbClr val="9B7E88"/>
                </a:solidFill>
                <a:latin typeface="DejaVu Sans"/>
                <a:ea typeface="DejaVu Sans"/>
                <a:cs typeface="DejaVu Sans"/>
              </a:rPr>
              <a:t>03</a:t>
            </a:r>
          </a:p>
        </p:txBody>
      </p:sp>
      <p:sp>
        <p:nvSpPr>
          <p:cNvPr id="12" name="">
            <a:extLst xmlns:a="http://schemas.openxmlformats.org/drawingml/2006/main">
              <a:ext uri="{FF2B5EF4-FFF2-40B4-BE49-F238E27FC236}">
                <a16:creationId xmlns:a16="http://schemas.microsoft.com/office/drawing/2014/main" id="{41649F94-D31E-4924-8085-D06C13222518}"/>
              </a:ext>
            </a:extLst>
          </p:cNvPr>
          <p:cNvSpPr>
            <a:spLocks xmlns:a="http://schemas.openxmlformats.org/drawingml/2006/main" noGrp="1"/>
          </p:cNvSpPr>
          <p:nvPr/>
        </p:nvSpPr>
        <p:spPr>
          <a:xfrm xmlns:a="http://schemas.openxmlformats.org/drawingml/2006/main">
            <a:off x="9372600" y="4324350"/>
            <a:ext cx="2476500" cy="8953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Autofit/>
          </a:bodyPr>
          <a:lstStyle xmlns:a="http://schemas.openxmlformats.org/drawingml/2006/main"/>
          <a:p xmlns:a="http://schemas.openxmlformats.org/drawingml/2006/main">
            <a:pPr>
              <a:defRPr sz="1800" b="0">
                <a:solidFill>
                  <a:srgbClr val="79616B"/>
                </a:solidFill>
                <a:latin typeface="DejaVu Sans"/>
                <a:ea typeface="DejaVu Sans"/>
                <a:cs typeface="DejaVu Sans"/>
              </a:defRPr>
            </a:pPr>
            <a:r>
              <a:rPr sz="1800" b="0">
                <a:solidFill>
                  <a:srgbClr val="79616B"/>
                </a:solidFill>
                <a:latin typeface="DejaVu Sans"/>
                <a:ea typeface="DejaVu Sans"/>
                <a:cs typeface="DejaVu Sans"/>
              </a:rPr>
              <a:t>Update email inside your account</a:t>
            </a:r>
          </a:p>
        </p:txBody>
      </p:sp>
      <p:sp>
        <p:nvSpPr>
          <p:cNvPr id="13" name="">
            <a:extLst xmlns:a="http://schemas.openxmlformats.org/drawingml/2006/main">
              <a:ext uri="{FF2B5EF4-FFF2-40B4-BE49-F238E27FC236}">
                <a16:creationId xmlns:a16="http://schemas.microsoft.com/office/drawing/2014/main" id="{868EDD0C-A29B-4232-8A9B-B50711928DF4}"/>
              </a:ext>
            </a:extLst>
          </p:cNvPr>
          <p:cNvSpPr>
            <a:spLocks xmlns:a="http://schemas.openxmlformats.org/drawingml/2006/main" noGrp="1"/>
          </p:cNvSpPr>
          <p:nvPr/>
        </p:nvSpPr>
        <p:spPr>
          <a:xfrm xmlns:a="http://schemas.openxmlformats.org/drawingml/2006/main">
            <a:off x="352425" y="5524500"/>
            <a:ext cx="110490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Autofit/>
          </a:bodyPr>
          <a:lstStyle xmlns:a="http://schemas.openxmlformats.org/drawingml/2006/main"/>
          <a:p xmlns:a="http://schemas.openxmlformats.org/drawingml/2006/main">
            <a:pPr>
              <a:defRPr sz="1050" b="0">
                <a:solidFill>
                  <a:srgbClr val="79616B"/>
                </a:solidFill>
                <a:latin typeface="DejaVu Sans"/>
                <a:ea typeface="DejaVu Sans"/>
                <a:cs typeface="DejaVu Sans"/>
              </a:defRPr>
            </a:pPr>
            <a:r>
              <a:rPr sz="1050" b="0">
                <a:solidFill>
                  <a:srgbClr val="79616B"/>
                </a:solidFill>
                <a:latin typeface="DejaVu Sans"/>
                <a:ea typeface="DejaVu Sans"/>
                <a:cs typeface="DejaVu Sans"/>
              </a:rPr>
              <a:t>BAIQ.ORG · ACTUAL SCREENSHOT · 2 OCT 2026</a:t>
            </a:r>
          </a:p>
        </p:txBody>
      </p:sp>
      <p:sp>
        <p:nvSpPr>
          <p:cNvPr id="14" name="">
            <a:extLst xmlns:a="http://schemas.openxmlformats.org/drawingml/2006/main">
              <a:ext uri="{FF2B5EF4-FFF2-40B4-BE49-F238E27FC236}">
                <a16:creationId xmlns:a16="http://schemas.microsoft.com/office/drawing/2014/main" id="{89452776-71AC-4C47-8683-2CFD3537BF2F}"/>
              </a:ext>
            </a:extLst>
          </p:cNvPr>
          <p:cNvSpPr>
            <a:spLocks xmlns:a="http://schemas.openxmlformats.org/drawingml/2006/main" noGrp="1"/>
          </p:cNvSpPr>
          <p:nvPr/>
        </p:nvSpPr>
        <p:spPr>
          <a:xfrm xmlns:a="http://schemas.openxmlformats.org/drawingml/2006/main">
            <a:off x="0" y="5829300"/>
            <a:ext cx="12192000" cy="1028700"/>
          </a:xfrm>
          <a:prstGeom xmlns:a="http://schemas.openxmlformats.org/drawingml/2006/main" prst="rect">
            <a:avLst/>
          </a:prstGeom>
          <a:solidFill xmlns:a="http://schemas.openxmlformats.org/drawingml/2006/main">
            <a:srgbClr val="26111A"/>
          </a:solidFill>
          <a:ln xmlns:a="http://schemas.openxmlformats.org/drawingml/2006/main" w="0">
            <a:noFill/>
          </a:ln>
        </p:spPr>
      </p:sp>
      <p:sp>
        <p:nvSpPr>
          <p:cNvPr id="15" name="">
            <a:extLst xmlns:a="http://schemas.openxmlformats.org/drawingml/2006/main">
              <a:ext uri="{FF2B5EF4-FFF2-40B4-BE49-F238E27FC236}">
                <a16:creationId xmlns:a16="http://schemas.microsoft.com/office/drawing/2014/main" id="{F9E5FD0F-92E1-43A1-9423-D2220EED4049}"/>
              </a:ext>
            </a:extLst>
          </p:cNvPr>
          <p:cNvSpPr>
            <a:spLocks xmlns:a="http://schemas.openxmlformats.org/drawingml/2006/main" noGrp="1"/>
          </p:cNvSpPr>
          <p:nvPr/>
        </p:nvSpPr>
        <p:spPr>
          <a:xfrm xmlns:a="http://schemas.openxmlformats.org/drawingml/2006/main">
            <a:off x="523875" y="5915025"/>
            <a:ext cx="11144250" cy="857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Autofit/>
          </a:bodyPr>
          <a:lstStyle xmlns:a="http://schemas.openxmlformats.org/drawingml/2006/main"/>
          <a:p xmlns:a="http://schemas.openxmlformats.org/drawingml/2006/main">
            <a:pPr>
              <a:defRPr sz="1800" b="0">
                <a:solidFill>
                  <a:srgbClr val="FFFFFF"/>
                </a:solidFill>
                <a:latin typeface="DejaVu Sans"/>
                <a:ea typeface="DejaVu Sans"/>
                <a:cs typeface="DejaVu Sans"/>
              </a:defRPr>
            </a:pPr>
            <a:r>
              <a:rPr sz="1800" b="0">
                <a:solidFill>
                  <a:srgbClr val="FFFFFF"/>
                </a:solidFill>
                <a:latin typeface="DejaVu Sans"/>
                <a:ea typeface="DejaVu Sans"/>
                <a:cs typeface="DejaVu Sans"/>
              </a:rPr>
              <a:t>Sudah member? Tidak perlu mendaftar ulang. Member baru menggunakan Register dan menunggu persetujuan Officer. Member lama memperbarui email di akun.</a:t>
            </a:r>
          </a:p>
        </p:txBody>
      </p:sp>
    </p:spTree>
    <p:extLst>
      <p:ext uri="{BB962C8B-B14F-4D97-AF65-F5344CB8AC3E}">
        <p14:creationId xmlns:p14="http://schemas.microsoft.com/office/powerpoint/2010/main" val="510530105"/>
      </p:ext>
    </p:extLst>
  </p:cSld>
</p:sld>
</file>

<file path=ppt/slides/slide7.xml><?xml version="1.0" encoding="utf-8"?>
<p:sld xmlns:p="http://schemas.openxmlformats.org/presentationml/2006/main">
  <p:cSld>
    <p:bg>
      <p:bgPr>
        <a:solidFill xmlns:a="http://schemas.openxmlformats.org/drawingml/2006/main">
          <a:srgbClr val="FFFAF4"/>
        </a:solidFill>
      </p:bgPr>
    </p:bg>
    <p:spTree>
      <p:nvGrpSpPr>
        <p:cNvPr id="1" name=""/>
        <p:cNvGrpSpPr/>
        <p:nvPr/>
      </p:nvGrpSpPr>
      <p:grpSpPr>
        <a:xfrm xmlns:a="http://schemas.openxmlformats.org/drawingml/2006/main"/>
      </p:grpSpPr>
      <p:sp>
        <p:nvSpPr>
          <p:cNvPr id="16" name="">
            <a:extLst xmlns:a="http://schemas.openxmlformats.org/drawingml/2006/main">
              <a:ext uri="{FF2B5EF4-FFF2-40B4-BE49-F238E27FC236}">
                <a16:creationId xmlns:a16="http://schemas.microsoft.com/office/drawing/2014/main" id="{2DEA9256-EF36-4F68-8AA2-C238B73ADADD}"/>
              </a:ext>
            </a:extLst>
          </p:cNvPr>
          <p:cNvSpPr>
            <a:spLocks xmlns:a="http://schemas.openxmlformats.org/drawingml/2006/main" noGrp="1"/>
          </p:cNvSpPr>
          <p:nvPr/>
        </p:nvSpPr>
        <p:spPr>
          <a:xfrm xmlns:a="http://schemas.openxmlformats.org/drawingml/2006/main">
            <a:off x="0" y="0"/>
            <a:ext cx="12192000" cy="66675"/>
          </a:xfrm>
          <a:prstGeom xmlns:a="http://schemas.openxmlformats.org/drawingml/2006/main" prst="rect">
            <a:avLst/>
          </a:prstGeom>
          <a:solidFill xmlns:a="http://schemas.openxmlformats.org/drawingml/2006/main">
            <a:srgbClr val="7B1531"/>
          </a:solidFill>
          <a:ln xmlns:a="http://schemas.openxmlformats.org/drawingml/2006/main" w="0">
            <a:noFill/>
          </a:ln>
        </p:spPr>
      </p:sp>
      <p:pic>
        <p:nvPicPr>
          <p:cNvPr id="17" name=""/>
          <p:cNvPicPr>
            <a:picLocks xmlns:a="http://schemas.openxmlformats.org/drawingml/2006/main" noChangeAspect="1"/>
          </p:cNvPicPr>
          <p:nvPr/>
        </p:nvPicPr>
        <p:blipFill>
          <a:blip xmlns:r="http://schemas.openxmlformats.org/officeDocument/2006/relationships" xmlns:a="http://schemas.openxmlformats.org/drawingml/2006/main" r:embed="R59658b3a92bc44ff"/>
          <a:stretch xmlns:a="http://schemas.openxmlformats.org/drawingml/2006/main"/>
        </p:blipFill>
        <p:spPr>
          <a:xfrm xmlns:a="http://schemas.openxmlformats.org/drawingml/2006/main">
            <a:off x="285750" y="189868"/>
            <a:ext cx="581025" cy="563239"/>
          </a:xfrm>
          <a:prstGeom xmlns:a="http://schemas.openxmlformats.org/drawingml/2006/main" prst="rect">
            <a:avLst/>
          </a:prstGeom>
        </p:spPr>
      </p:pic>
      <p:sp>
        <p:nvSpPr>
          <p:cNvPr id="3" name="">
            <a:extLst xmlns:a="http://schemas.openxmlformats.org/drawingml/2006/main">
              <a:ext uri="{FF2B5EF4-FFF2-40B4-BE49-F238E27FC236}">
                <a16:creationId xmlns:a16="http://schemas.microsoft.com/office/drawing/2014/main" id="{11AFA7CE-7D60-481E-B0CB-EA2B3ACF756A}"/>
              </a:ext>
            </a:extLst>
          </p:cNvPr>
          <p:cNvSpPr>
            <a:spLocks xmlns:a="http://schemas.openxmlformats.org/drawingml/2006/main" noGrp="1"/>
          </p:cNvSpPr>
          <p:nvPr/>
        </p:nvSpPr>
        <p:spPr>
          <a:xfrm xmlns:a="http://schemas.openxmlformats.org/drawingml/2006/main">
            <a:off x="1047750" y="219075"/>
            <a:ext cx="10287000" cy="5429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Autofit/>
          </a:bodyPr>
          <a:lstStyle xmlns:a="http://schemas.openxmlformats.org/drawingml/2006/main"/>
          <a:p xmlns:a="http://schemas.openxmlformats.org/drawingml/2006/main">
            <a:pPr>
              <a:defRPr sz="2925" b="1">
                <a:solidFill>
                  <a:srgbClr val="35101D"/>
                </a:solidFill>
                <a:latin typeface="DejaVu Sans"/>
                <a:ea typeface="DejaVu Sans"/>
                <a:cs typeface="DejaVu Sans"/>
              </a:defRPr>
            </a:pPr>
            <a:r>
              <a:rPr sz="2925" b="1">
                <a:solidFill>
                  <a:srgbClr val="35101D"/>
                </a:solidFill>
                <a:latin typeface="DejaVu Sans"/>
                <a:ea typeface="DejaVu Sans"/>
                <a:cs typeface="DejaVu Sans"/>
              </a:rPr>
              <a:t>Your virtual member card</a:t>
            </a:r>
          </a:p>
        </p:txBody>
      </p:sp>
      <p:sp>
        <p:nvSpPr>
          <p:cNvPr id="4" name="">
            <a:extLst xmlns:a="http://schemas.openxmlformats.org/drawingml/2006/main">
              <a:ext uri="{FF2B5EF4-FFF2-40B4-BE49-F238E27FC236}">
                <a16:creationId xmlns:a16="http://schemas.microsoft.com/office/drawing/2014/main" id="{1E9633BE-C72C-44F7-8552-A3370D1EF3E3}"/>
              </a:ext>
            </a:extLst>
          </p:cNvPr>
          <p:cNvSpPr>
            <a:spLocks xmlns:a="http://schemas.openxmlformats.org/drawingml/2006/main" noGrp="1"/>
          </p:cNvSpPr>
          <p:nvPr/>
        </p:nvSpPr>
        <p:spPr>
          <a:xfrm xmlns:a="http://schemas.openxmlformats.org/drawingml/2006/main">
            <a:off x="1047750" y="828675"/>
            <a:ext cx="10382250" cy="2571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Autofit/>
          </a:bodyPr>
          <a:lstStyle xmlns:a="http://schemas.openxmlformats.org/drawingml/2006/main"/>
          <a:p xmlns:a="http://schemas.openxmlformats.org/drawingml/2006/main">
            <a:pPr>
              <a:defRPr sz="1350" b="0">
                <a:solidFill>
                  <a:srgbClr val="79616B"/>
                </a:solidFill>
                <a:latin typeface="DejaVu Sans"/>
                <a:ea typeface="DejaVu Sans"/>
                <a:cs typeface="DejaVu Sans"/>
              </a:defRPr>
            </a:pPr>
            <a:r>
              <a:rPr sz="1350" b="0">
                <a:solidFill>
                  <a:srgbClr val="79616B"/>
                </a:solidFill>
                <a:latin typeface="DejaVu Sans"/>
                <a:ea typeface="DejaVu Sans"/>
                <a:cs typeface="DejaVu Sans"/>
              </a:rPr>
              <a:t>Member / My card</a:t>
            </a:r>
          </a:p>
        </p:txBody>
      </p:sp>
      <p:pic>
        <p:nvPicPr>
          <p:cNvPr id="20" name=""/>
          <p:cNvPicPr>
            <a:picLocks xmlns:a="http://schemas.openxmlformats.org/drawingml/2006/main" noChangeAspect="1"/>
          </p:cNvPicPr>
          <p:nvPr/>
        </p:nvPicPr>
        <p:blipFill>
          <a:blip xmlns:r="http://schemas.openxmlformats.org/officeDocument/2006/relationships" xmlns:a="http://schemas.openxmlformats.org/drawingml/2006/main" r:embed="Rd082263bdc4245b5"/>
          <a:stretch xmlns:a="http://schemas.openxmlformats.org/drawingml/2006/main"/>
        </p:blipFill>
        <p:spPr>
          <a:xfrm xmlns:a="http://schemas.openxmlformats.org/drawingml/2006/main">
            <a:off x="333375" y="1630716"/>
            <a:ext cx="8743950" cy="3539417"/>
          </a:xfrm>
          <a:prstGeom xmlns:a="http://schemas.openxmlformats.org/drawingml/2006/main" prst="rect">
            <a:avLst/>
          </a:prstGeom>
        </p:spPr>
      </p:pic>
      <p:sp>
        <p:nvSpPr>
          <p:cNvPr id="6" name="">
            <a:extLst xmlns:a="http://schemas.openxmlformats.org/drawingml/2006/main">
              <a:ext uri="{FF2B5EF4-FFF2-40B4-BE49-F238E27FC236}">
                <a16:creationId xmlns:a16="http://schemas.microsoft.com/office/drawing/2014/main" id="{252716B5-AADC-40DB-A821-A5F3700F7808}"/>
              </a:ext>
            </a:extLst>
          </p:cNvPr>
          <p:cNvSpPr>
            <a:spLocks xmlns:a="http://schemas.openxmlformats.org/drawingml/2006/main" noGrp="1"/>
          </p:cNvSpPr>
          <p:nvPr/>
        </p:nvSpPr>
        <p:spPr>
          <a:xfrm xmlns:a="http://schemas.openxmlformats.org/drawingml/2006/main">
            <a:off x="595694" y="2586359"/>
            <a:ext cx="3497580" cy="1309584"/>
          </a:xfrm>
          <a:prstGeom xmlns:a="http://schemas.openxmlformats.org/drawingml/2006/main" prst="ellipse">
            <a:avLst/>
          </a:prstGeom>
          <a:noFill xmlns:a="http://schemas.openxmlformats.org/drawingml/2006/main"/>
          <a:ln xmlns:a="http://schemas.openxmlformats.org/drawingml/2006/main" w="38100">
            <a:solidFill>
              <a:srgbClr val="DC243C"/>
            </a:solidFill>
          </a:ln>
        </p:spPr>
      </p:sp>
      <p:sp>
        <p:nvSpPr>
          <p:cNvPr id="7" name="">
            <a:extLst xmlns:a="http://schemas.openxmlformats.org/drawingml/2006/main">
              <a:ext uri="{FF2B5EF4-FFF2-40B4-BE49-F238E27FC236}">
                <a16:creationId xmlns:a16="http://schemas.microsoft.com/office/drawing/2014/main" id="{BF182386-556F-457F-82B6-5950BCE65AB9}"/>
              </a:ext>
            </a:extLst>
          </p:cNvPr>
          <p:cNvSpPr>
            <a:spLocks xmlns:a="http://schemas.openxmlformats.org/drawingml/2006/main" noGrp="1"/>
          </p:cNvSpPr>
          <p:nvPr/>
        </p:nvSpPr>
        <p:spPr>
          <a:xfrm xmlns:a="http://schemas.openxmlformats.org/drawingml/2006/main">
            <a:off x="9372600" y="1400175"/>
            <a:ext cx="4762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Autofit/>
          </a:bodyPr>
          <a:lstStyle xmlns:a="http://schemas.openxmlformats.org/drawingml/2006/main"/>
          <a:p xmlns:a="http://schemas.openxmlformats.org/drawingml/2006/main">
            <a:pPr>
              <a:defRPr sz="1500" b="1">
                <a:solidFill>
                  <a:srgbClr val="DC243C"/>
                </a:solidFill>
                <a:latin typeface="DejaVu Sans"/>
                <a:ea typeface="DejaVu Sans"/>
                <a:cs typeface="DejaVu Sans"/>
              </a:defRPr>
            </a:pPr>
            <a:r>
              <a:rPr sz="1500" b="1">
                <a:solidFill>
                  <a:srgbClr val="DC243C"/>
                </a:solidFill>
                <a:latin typeface="DejaVu Sans"/>
                <a:ea typeface="DejaVu Sans"/>
                <a:cs typeface="DejaVu Sans"/>
              </a:rPr>
              <a:t>01</a:t>
            </a:r>
          </a:p>
        </p:txBody>
      </p:sp>
      <p:sp>
        <p:nvSpPr>
          <p:cNvPr id="8" name="">
            <a:extLst xmlns:a="http://schemas.openxmlformats.org/drawingml/2006/main">
              <a:ext uri="{FF2B5EF4-FFF2-40B4-BE49-F238E27FC236}">
                <a16:creationId xmlns:a16="http://schemas.microsoft.com/office/drawing/2014/main" id="{1457E51D-EF3C-443A-A872-5A6890768DE8}"/>
              </a:ext>
            </a:extLst>
          </p:cNvPr>
          <p:cNvSpPr>
            <a:spLocks xmlns:a="http://schemas.openxmlformats.org/drawingml/2006/main" noGrp="1"/>
          </p:cNvSpPr>
          <p:nvPr/>
        </p:nvSpPr>
        <p:spPr>
          <a:xfrm xmlns:a="http://schemas.openxmlformats.org/drawingml/2006/main">
            <a:off x="9372600" y="1733550"/>
            <a:ext cx="2476500" cy="8953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Autofit/>
          </a:bodyPr>
          <a:lstStyle xmlns:a="http://schemas.openxmlformats.org/drawingml/2006/main"/>
          <a:p xmlns:a="http://schemas.openxmlformats.org/drawingml/2006/main">
            <a:pPr>
              <a:defRPr sz="1800" b="1">
                <a:solidFill>
                  <a:srgbClr val="35101D"/>
                </a:solidFill>
                <a:latin typeface="DejaVu Sans"/>
                <a:ea typeface="DejaVu Sans"/>
                <a:cs typeface="DejaVu Sans"/>
              </a:defRPr>
            </a:pPr>
            <a:r>
              <a:rPr sz="1800" b="1">
                <a:solidFill>
                  <a:srgbClr val="35101D"/>
                </a:solidFill>
                <a:latin typeface="DejaVu Sans"/>
                <a:ea typeface="DejaVu Sans"/>
                <a:cs typeface="DejaVu Sans"/>
              </a:rPr>
              <a:t>Your name and membership status</a:t>
            </a:r>
          </a:p>
        </p:txBody>
      </p:sp>
      <p:sp>
        <p:nvSpPr>
          <p:cNvPr id="9" name="">
            <a:extLst xmlns:a="http://schemas.openxmlformats.org/drawingml/2006/main">
              <a:ext uri="{FF2B5EF4-FFF2-40B4-BE49-F238E27FC236}">
                <a16:creationId xmlns:a16="http://schemas.microsoft.com/office/drawing/2014/main" id="{00DEEE8E-5067-42CD-A375-C8C65B2EF8DC}"/>
              </a:ext>
            </a:extLst>
          </p:cNvPr>
          <p:cNvSpPr>
            <a:spLocks xmlns:a="http://schemas.openxmlformats.org/drawingml/2006/main" noGrp="1"/>
          </p:cNvSpPr>
          <p:nvPr/>
        </p:nvSpPr>
        <p:spPr>
          <a:xfrm xmlns:a="http://schemas.openxmlformats.org/drawingml/2006/main">
            <a:off x="9372600" y="2695575"/>
            <a:ext cx="4762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Autofit/>
          </a:bodyPr>
          <a:lstStyle xmlns:a="http://schemas.openxmlformats.org/drawingml/2006/main"/>
          <a:p xmlns:a="http://schemas.openxmlformats.org/drawingml/2006/main">
            <a:pPr>
              <a:defRPr sz="1500" b="1">
                <a:solidFill>
                  <a:srgbClr val="9B7E88"/>
                </a:solidFill>
                <a:latin typeface="DejaVu Sans"/>
                <a:ea typeface="DejaVu Sans"/>
                <a:cs typeface="DejaVu Sans"/>
              </a:defRPr>
            </a:pPr>
            <a:r>
              <a:rPr sz="1500" b="1">
                <a:solidFill>
                  <a:srgbClr val="9B7E88"/>
                </a:solidFill>
                <a:latin typeface="DejaVu Sans"/>
                <a:ea typeface="DejaVu Sans"/>
                <a:cs typeface="DejaVu Sans"/>
              </a:rPr>
              <a:t>02</a:t>
            </a:r>
          </a:p>
        </p:txBody>
      </p:sp>
      <p:sp>
        <p:nvSpPr>
          <p:cNvPr id="10" name="">
            <a:extLst xmlns:a="http://schemas.openxmlformats.org/drawingml/2006/main">
              <a:ext uri="{FF2B5EF4-FFF2-40B4-BE49-F238E27FC236}">
                <a16:creationId xmlns:a16="http://schemas.microsoft.com/office/drawing/2014/main" id="{323362C6-ABE3-496A-9BFA-0E6C520F4D51}"/>
              </a:ext>
            </a:extLst>
          </p:cNvPr>
          <p:cNvSpPr>
            <a:spLocks xmlns:a="http://schemas.openxmlformats.org/drawingml/2006/main" noGrp="1"/>
          </p:cNvSpPr>
          <p:nvPr/>
        </p:nvSpPr>
        <p:spPr>
          <a:xfrm xmlns:a="http://schemas.openxmlformats.org/drawingml/2006/main">
            <a:off x="9372600" y="3028950"/>
            <a:ext cx="2476500" cy="8953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Autofit/>
          </a:bodyPr>
          <a:lstStyle xmlns:a="http://schemas.openxmlformats.org/drawingml/2006/main"/>
          <a:p xmlns:a="http://schemas.openxmlformats.org/drawingml/2006/main">
            <a:pPr>
              <a:defRPr sz="1800" b="0">
                <a:solidFill>
                  <a:srgbClr val="79616B"/>
                </a:solidFill>
                <a:latin typeface="DejaVu Sans"/>
                <a:ea typeface="DejaVu Sans"/>
                <a:cs typeface="DejaVu Sans"/>
              </a:defRPr>
            </a:pPr>
            <a:r>
              <a:rPr sz="1800" b="0">
                <a:solidFill>
                  <a:srgbClr val="79616B"/>
                </a:solidFill>
                <a:latin typeface="DejaVu Sans"/>
                <a:ea typeface="DejaVu Sans"/>
                <a:cs typeface="DejaVu Sans"/>
              </a:rPr>
              <a:t>Download a PNG copy</a:t>
            </a:r>
          </a:p>
        </p:txBody>
      </p:sp>
      <p:sp>
        <p:nvSpPr>
          <p:cNvPr id="11" name="">
            <a:extLst xmlns:a="http://schemas.openxmlformats.org/drawingml/2006/main">
              <a:ext uri="{FF2B5EF4-FFF2-40B4-BE49-F238E27FC236}">
                <a16:creationId xmlns:a16="http://schemas.microsoft.com/office/drawing/2014/main" id="{F8256321-E50C-458E-982B-430B5A1985DD}"/>
              </a:ext>
            </a:extLst>
          </p:cNvPr>
          <p:cNvSpPr>
            <a:spLocks xmlns:a="http://schemas.openxmlformats.org/drawingml/2006/main" noGrp="1"/>
          </p:cNvSpPr>
          <p:nvPr/>
        </p:nvSpPr>
        <p:spPr>
          <a:xfrm xmlns:a="http://schemas.openxmlformats.org/drawingml/2006/main">
            <a:off x="9372600" y="3990975"/>
            <a:ext cx="4762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Autofit/>
          </a:bodyPr>
          <a:lstStyle xmlns:a="http://schemas.openxmlformats.org/drawingml/2006/main"/>
          <a:p xmlns:a="http://schemas.openxmlformats.org/drawingml/2006/main">
            <a:pPr>
              <a:defRPr sz="1500" b="1">
                <a:solidFill>
                  <a:srgbClr val="9B7E88"/>
                </a:solidFill>
                <a:latin typeface="DejaVu Sans"/>
                <a:ea typeface="DejaVu Sans"/>
                <a:cs typeface="DejaVu Sans"/>
              </a:defRPr>
            </a:pPr>
            <a:r>
              <a:rPr sz="1500" b="1">
                <a:solidFill>
                  <a:srgbClr val="9B7E88"/>
                </a:solidFill>
                <a:latin typeface="DejaVu Sans"/>
                <a:ea typeface="DejaVu Sans"/>
                <a:cs typeface="DejaVu Sans"/>
              </a:rPr>
              <a:t>03</a:t>
            </a:r>
          </a:p>
        </p:txBody>
      </p:sp>
      <p:sp>
        <p:nvSpPr>
          <p:cNvPr id="12" name="">
            <a:extLst xmlns:a="http://schemas.openxmlformats.org/drawingml/2006/main">
              <a:ext uri="{FF2B5EF4-FFF2-40B4-BE49-F238E27FC236}">
                <a16:creationId xmlns:a16="http://schemas.microsoft.com/office/drawing/2014/main" id="{8C97AFEE-3907-41A5-A7A8-AFB96EEB84BE}"/>
              </a:ext>
            </a:extLst>
          </p:cNvPr>
          <p:cNvSpPr>
            <a:spLocks xmlns:a="http://schemas.openxmlformats.org/drawingml/2006/main" noGrp="1"/>
          </p:cNvSpPr>
          <p:nvPr/>
        </p:nvSpPr>
        <p:spPr>
          <a:xfrm xmlns:a="http://schemas.openxmlformats.org/drawingml/2006/main">
            <a:off x="9372600" y="4324350"/>
            <a:ext cx="2476500" cy="8953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Autofit/>
          </a:bodyPr>
          <a:lstStyle xmlns:a="http://schemas.openxmlformats.org/drawingml/2006/main"/>
          <a:p xmlns:a="http://schemas.openxmlformats.org/drawingml/2006/main">
            <a:pPr>
              <a:defRPr sz="1800" b="0">
                <a:solidFill>
                  <a:srgbClr val="79616B"/>
                </a:solidFill>
                <a:latin typeface="DejaVu Sans"/>
                <a:ea typeface="DejaVu Sans"/>
                <a:cs typeface="DejaVu Sans"/>
              </a:defRPr>
            </a:pPr>
            <a:r>
              <a:rPr sz="1800" b="0">
                <a:solidFill>
                  <a:srgbClr val="79616B"/>
                </a:solidFill>
                <a:latin typeface="DejaVu Sans"/>
                <a:ea typeface="DejaVu Sans"/>
                <a:cs typeface="DejaVu Sans"/>
              </a:rPr>
              <a:t>Show the live card at partners</a:t>
            </a:r>
          </a:p>
        </p:txBody>
      </p:sp>
      <p:sp>
        <p:nvSpPr>
          <p:cNvPr id="13" name="">
            <a:extLst xmlns:a="http://schemas.openxmlformats.org/drawingml/2006/main">
              <a:ext uri="{FF2B5EF4-FFF2-40B4-BE49-F238E27FC236}">
                <a16:creationId xmlns:a16="http://schemas.microsoft.com/office/drawing/2014/main" id="{2477F3B1-4A65-49B6-B31D-6162BA58915F}"/>
              </a:ext>
            </a:extLst>
          </p:cNvPr>
          <p:cNvSpPr>
            <a:spLocks xmlns:a="http://schemas.openxmlformats.org/drawingml/2006/main" noGrp="1"/>
          </p:cNvSpPr>
          <p:nvPr/>
        </p:nvSpPr>
        <p:spPr>
          <a:xfrm xmlns:a="http://schemas.openxmlformats.org/drawingml/2006/main">
            <a:off x="352425" y="5524500"/>
            <a:ext cx="110490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Autofit/>
          </a:bodyPr>
          <a:lstStyle xmlns:a="http://schemas.openxmlformats.org/drawingml/2006/main"/>
          <a:p xmlns:a="http://schemas.openxmlformats.org/drawingml/2006/main">
            <a:pPr>
              <a:defRPr sz="1050" b="0">
                <a:solidFill>
                  <a:srgbClr val="79616B"/>
                </a:solidFill>
                <a:latin typeface="DejaVu Sans"/>
                <a:ea typeface="DejaVu Sans"/>
                <a:cs typeface="DejaVu Sans"/>
              </a:defRPr>
            </a:pPr>
            <a:r>
              <a:rPr sz="1050" b="0">
                <a:solidFill>
                  <a:srgbClr val="79616B"/>
                </a:solidFill>
                <a:latin typeface="DejaVu Sans"/>
                <a:ea typeface="DejaVu Sans"/>
                <a:cs typeface="DejaVu Sans"/>
              </a:rPr>
              <a:t>WEBSITE COMPONENT · DEMO DATA</a:t>
            </a:r>
          </a:p>
        </p:txBody>
      </p:sp>
      <p:sp>
        <p:nvSpPr>
          <p:cNvPr id="14" name="">
            <a:extLst xmlns:a="http://schemas.openxmlformats.org/drawingml/2006/main">
              <a:ext uri="{FF2B5EF4-FFF2-40B4-BE49-F238E27FC236}">
                <a16:creationId xmlns:a16="http://schemas.microsoft.com/office/drawing/2014/main" id="{C121190B-92DA-44BA-B279-2FE94DDD1327}"/>
              </a:ext>
            </a:extLst>
          </p:cNvPr>
          <p:cNvSpPr>
            <a:spLocks xmlns:a="http://schemas.openxmlformats.org/drawingml/2006/main" noGrp="1"/>
          </p:cNvSpPr>
          <p:nvPr/>
        </p:nvSpPr>
        <p:spPr>
          <a:xfrm xmlns:a="http://schemas.openxmlformats.org/drawingml/2006/main">
            <a:off x="0" y="5829300"/>
            <a:ext cx="12192000" cy="1028700"/>
          </a:xfrm>
          <a:prstGeom xmlns:a="http://schemas.openxmlformats.org/drawingml/2006/main" prst="rect">
            <a:avLst/>
          </a:prstGeom>
          <a:solidFill xmlns:a="http://schemas.openxmlformats.org/drawingml/2006/main">
            <a:srgbClr val="26111A"/>
          </a:solidFill>
          <a:ln xmlns:a="http://schemas.openxmlformats.org/drawingml/2006/main" w="0">
            <a:noFill/>
          </a:ln>
        </p:spPr>
      </p:sp>
      <p:sp>
        <p:nvSpPr>
          <p:cNvPr id="15" name="">
            <a:extLst xmlns:a="http://schemas.openxmlformats.org/drawingml/2006/main">
              <a:ext uri="{FF2B5EF4-FFF2-40B4-BE49-F238E27FC236}">
                <a16:creationId xmlns:a16="http://schemas.microsoft.com/office/drawing/2014/main" id="{CB49A5B3-A1AC-4A6C-AE84-EDA78095C032}"/>
              </a:ext>
            </a:extLst>
          </p:cNvPr>
          <p:cNvSpPr>
            <a:spLocks xmlns:a="http://schemas.openxmlformats.org/drawingml/2006/main" noGrp="1"/>
          </p:cNvSpPr>
          <p:nvPr/>
        </p:nvSpPr>
        <p:spPr>
          <a:xfrm xmlns:a="http://schemas.openxmlformats.org/drawingml/2006/main">
            <a:off x="523875" y="5915025"/>
            <a:ext cx="11144250" cy="857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Autofit/>
          </a:bodyPr>
          <a:lstStyle xmlns:a="http://schemas.openxmlformats.org/drawingml/2006/main"/>
          <a:p xmlns:a="http://schemas.openxmlformats.org/drawingml/2006/main">
            <a:pPr>
              <a:defRPr sz="1800" b="0">
                <a:solidFill>
                  <a:srgbClr val="FFFFFF"/>
                </a:solidFill>
                <a:latin typeface="DejaVu Sans"/>
                <a:ea typeface="DejaVu Sans"/>
                <a:cs typeface="DejaVu Sans"/>
              </a:defRPr>
            </a:pPr>
            <a:r>
              <a:rPr sz="1800" b="0">
                <a:solidFill>
                  <a:srgbClr val="FFFFFF"/>
                </a:solidFill>
                <a:latin typeface="DejaVu Sans"/>
                <a:ea typeface="DejaVu Sans"/>
                <a:cs typeface="DejaVu Sans"/>
              </a:rPr>
              <a:t>Kartu virtual menampilkan identitas dan status keanggotaan. Anda dapat mengunduh salinan PNG.</a:t>
            </a:r>
          </a:p>
        </p:txBody>
      </p:sp>
    </p:spTree>
    <p:extLst>
      <p:ext uri="{BB962C8B-B14F-4D97-AF65-F5344CB8AC3E}">
        <p14:creationId xmlns:p14="http://schemas.microsoft.com/office/powerpoint/2010/main" val="367658074"/>
      </p:ext>
    </p:extLst>
  </p:cSld>
</p:sld>
</file>

<file path=ppt/slides/slide8.xml><?xml version="1.0" encoding="utf-8"?>
<p:sld xmlns:p="http://schemas.openxmlformats.org/presentationml/2006/main">
  <p:cSld>
    <p:bg>
      <p:bgPr>
        <a:solidFill xmlns:a="http://schemas.openxmlformats.org/drawingml/2006/main">
          <a:srgbClr val="FFFAF4"/>
        </a:solidFill>
      </p:bgPr>
    </p:bg>
    <p:spTree>
      <p:nvGrpSpPr>
        <p:cNvPr id="1" name=""/>
        <p:cNvGrpSpPr/>
        <p:nvPr/>
      </p:nvGrpSpPr>
      <p:grpSpPr>
        <a:xfrm xmlns:a="http://schemas.openxmlformats.org/drawingml/2006/main"/>
      </p:grpSpPr>
      <p:sp>
        <p:nvSpPr>
          <p:cNvPr id="16" name="">
            <a:extLst xmlns:a="http://schemas.openxmlformats.org/drawingml/2006/main">
              <a:ext uri="{FF2B5EF4-FFF2-40B4-BE49-F238E27FC236}">
                <a16:creationId xmlns:a16="http://schemas.microsoft.com/office/drawing/2014/main" id="{3B42D000-1611-49A9-A6D2-614C26A3A6A8}"/>
              </a:ext>
            </a:extLst>
          </p:cNvPr>
          <p:cNvSpPr>
            <a:spLocks xmlns:a="http://schemas.openxmlformats.org/drawingml/2006/main" noGrp="1"/>
          </p:cNvSpPr>
          <p:nvPr/>
        </p:nvSpPr>
        <p:spPr>
          <a:xfrm xmlns:a="http://schemas.openxmlformats.org/drawingml/2006/main">
            <a:off x="0" y="0"/>
            <a:ext cx="12192000" cy="66675"/>
          </a:xfrm>
          <a:prstGeom xmlns:a="http://schemas.openxmlformats.org/drawingml/2006/main" prst="rect">
            <a:avLst/>
          </a:prstGeom>
          <a:solidFill xmlns:a="http://schemas.openxmlformats.org/drawingml/2006/main">
            <a:srgbClr val="7B1531"/>
          </a:solidFill>
          <a:ln xmlns:a="http://schemas.openxmlformats.org/drawingml/2006/main" w="0">
            <a:noFill/>
          </a:ln>
        </p:spPr>
      </p:sp>
      <p:pic>
        <p:nvPicPr>
          <p:cNvPr id="17" name=""/>
          <p:cNvPicPr>
            <a:picLocks xmlns:a="http://schemas.openxmlformats.org/drawingml/2006/main" noChangeAspect="1"/>
          </p:cNvPicPr>
          <p:nvPr/>
        </p:nvPicPr>
        <p:blipFill>
          <a:blip xmlns:r="http://schemas.openxmlformats.org/officeDocument/2006/relationships" xmlns:a="http://schemas.openxmlformats.org/drawingml/2006/main" r:embed="Rd7e8d602b2614f2a"/>
          <a:stretch xmlns:a="http://schemas.openxmlformats.org/drawingml/2006/main"/>
        </p:blipFill>
        <p:spPr>
          <a:xfrm xmlns:a="http://schemas.openxmlformats.org/drawingml/2006/main">
            <a:off x="285750" y="189868"/>
            <a:ext cx="581025" cy="563239"/>
          </a:xfrm>
          <a:prstGeom xmlns:a="http://schemas.openxmlformats.org/drawingml/2006/main" prst="rect">
            <a:avLst/>
          </a:prstGeom>
        </p:spPr>
      </p:pic>
      <p:sp>
        <p:nvSpPr>
          <p:cNvPr id="3" name="">
            <a:extLst xmlns:a="http://schemas.openxmlformats.org/drawingml/2006/main">
              <a:ext uri="{FF2B5EF4-FFF2-40B4-BE49-F238E27FC236}">
                <a16:creationId xmlns:a16="http://schemas.microsoft.com/office/drawing/2014/main" id="{F127AB7C-827A-4E86-A654-F35935889AE7}"/>
              </a:ext>
            </a:extLst>
          </p:cNvPr>
          <p:cNvSpPr>
            <a:spLocks xmlns:a="http://schemas.openxmlformats.org/drawingml/2006/main" noGrp="1"/>
          </p:cNvSpPr>
          <p:nvPr/>
        </p:nvSpPr>
        <p:spPr>
          <a:xfrm xmlns:a="http://schemas.openxmlformats.org/drawingml/2006/main">
            <a:off x="1047750" y="219075"/>
            <a:ext cx="10287000" cy="5429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Autofit/>
          </a:bodyPr>
          <a:lstStyle xmlns:a="http://schemas.openxmlformats.org/drawingml/2006/main"/>
          <a:p xmlns:a="http://schemas.openxmlformats.org/drawingml/2006/main">
            <a:pPr>
              <a:defRPr sz="2925" b="1">
                <a:solidFill>
                  <a:srgbClr val="35101D"/>
                </a:solidFill>
                <a:latin typeface="DejaVu Sans"/>
                <a:ea typeface="DejaVu Sans"/>
                <a:cs typeface="DejaVu Sans"/>
              </a:defRPr>
            </a:pPr>
            <a:r>
              <a:rPr sz="2925" b="1">
                <a:solidFill>
                  <a:srgbClr val="35101D"/>
                </a:solidFill>
                <a:latin typeface="DejaVu Sans"/>
                <a:ea typeface="DejaVu Sans"/>
                <a:cs typeface="DejaVu Sans"/>
              </a:rPr>
              <a:t>Your bowling profile</a:t>
            </a:r>
          </a:p>
        </p:txBody>
      </p:sp>
      <p:sp>
        <p:nvSpPr>
          <p:cNvPr id="4" name="">
            <a:extLst xmlns:a="http://schemas.openxmlformats.org/drawingml/2006/main">
              <a:ext uri="{FF2B5EF4-FFF2-40B4-BE49-F238E27FC236}">
                <a16:creationId xmlns:a16="http://schemas.microsoft.com/office/drawing/2014/main" id="{48431F22-78A1-4F09-8A92-5C725F7C292B}"/>
              </a:ext>
            </a:extLst>
          </p:cNvPr>
          <p:cNvSpPr>
            <a:spLocks xmlns:a="http://schemas.openxmlformats.org/drawingml/2006/main" noGrp="1"/>
          </p:cNvSpPr>
          <p:nvPr/>
        </p:nvSpPr>
        <p:spPr>
          <a:xfrm xmlns:a="http://schemas.openxmlformats.org/drawingml/2006/main">
            <a:off x="1047750" y="828675"/>
            <a:ext cx="10382250" cy="2571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Autofit/>
          </a:bodyPr>
          <a:lstStyle xmlns:a="http://schemas.openxmlformats.org/drawingml/2006/main"/>
          <a:p xmlns:a="http://schemas.openxmlformats.org/drawingml/2006/main">
            <a:pPr>
              <a:defRPr sz="1350" b="0">
                <a:solidFill>
                  <a:srgbClr val="79616B"/>
                </a:solidFill>
                <a:latin typeface="DejaVu Sans"/>
                <a:ea typeface="DejaVu Sans"/>
                <a:cs typeface="DejaVu Sans"/>
              </a:defRPr>
            </a:pPr>
            <a:r>
              <a:rPr sz="1350" b="0">
                <a:solidFill>
                  <a:srgbClr val="79616B"/>
                </a:solidFill>
                <a:latin typeface="DejaVu Sans"/>
                <a:ea typeface="DejaVu Sans"/>
                <a:cs typeface="DejaVu Sans"/>
              </a:rPr>
              <a:t>Member / My bowling profile</a:t>
            </a:r>
          </a:p>
        </p:txBody>
      </p:sp>
      <p:pic>
        <p:nvPicPr>
          <p:cNvPr id="20" name=""/>
          <p:cNvPicPr>
            <a:picLocks xmlns:a="http://schemas.openxmlformats.org/drawingml/2006/main" noChangeAspect="1"/>
          </p:cNvPicPr>
          <p:nvPr/>
        </p:nvPicPr>
        <p:blipFill>
          <a:blip xmlns:r="http://schemas.openxmlformats.org/officeDocument/2006/relationships" xmlns:a="http://schemas.openxmlformats.org/drawingml/2006/main" r:embed="R97f066e10b344e6c"/>
          <a:stretch xmlns:a="http://schemas.openxmlformats.org/drawingml/2006/main"/>
        </p:blipFill>
        <p:spPr>
          <a:xfrm xmlns:a="http://schemas.openxmlformats.org/drawingml/2006/main">
            <a:off x="333375" y="2016514"/>
            <a:ext cx="8743950" cy="2767822"/>
          </a:xfrm>
          <a:prstGeom xmlns:a="http://schemas.openxmlformats.org/drawingml/2006/main" prst="rect">
            <a:avLst/>
          </a:prstGeom>
        </p:spPr>
      </p:pic>
      <p:sp>
        <p:nvSpPr>
          <p:cNvPr id="6" name="">
            <a:extLst xmlns:a="http://schemas.openxmlformats.org/drawingml/2006/main">
              <a:ext uri="{FF2B5EF4-FFF2-40B4-BE49-F238E27FC236}">
                <a16:creationId xmlns:a16="http://schemas.microsoft.com/office/drawing/2014/main" id="{8B3EF7A2-2945-4150-8139-560C10304CC3}"/>
              </a:ext>
            </a:extLst>
          </p:cNvPr>
          <p:cNvSpPr>
            <a:spLocks xmlns:a="http://schemas.openxmlformats.org/drawingml/2006/main" noGrp="1"/>
          </p:cNvSpPr>
          <p:nvPr/>
        </p:nvSpPr>
        <p:spPr>
          <a:xfrm xmlns:a="http://schemas.openxmlformats.org/drawingml/2006/main">
            <a:off x="508254" y="2182583"/>
            <a:ext cx="5246370" cy="498208"/>
          </a:xfrm>
          <a:prstGeom xmlns:a="http://schemas.openxmlformats.org/drawingml/2006/main" prst="ellipse">
            <a:avLst/>
          </a:prstGeom>
          <a:noFill xmlns:a="http://schemas.openxmlformats.org/drawingml/2006/main"/>
          <a:ln xmlns:a="http://schemas.openxmlformats.org/drawingml/2006/main" w="38100">
            <a:solidFill>
              <a:srgbClr val="DC243C"/>
            </a:solidFill>
          </a:ln>
        </p:spPr>
      </p:sp>
      <p:sp>
        <p:nvSpPr>
          <p:cNvPr id="7" name="">
            <a:extLst xmlns:a="http://schemas.openxmlformats.org/drawingml/2006/main">
              <a:ext uri="{FF2B5EF4-FFF2-40B4-BE49-F238E27FC236}">
                <a16:creationId xmlns:a16="http://schemas.microsoft.com/office/drawing/2014/main" id="{3C52D356-DB09-4E7D-A3D4-E281114982C3}"/>
              </a:ext>
            </a:extLst>
          </p:cNvPr>
          <p:cNvSpPr>
            <a:spLocks xmlns:a="http://schemas.openxmlformats.org/drawingml/2006/main" noGrp="1"/>
          </p:cNvSpPr>
          <p:nvPr/>
        </p:nvSpPr>
        <p:spPr>
          <a:xfrm xmlns:a="http://schemas.openxmlformats.org/drawingml/2006/main">
            <a:off x="9372600" y="1400175"/>
            <a:ext cx="4762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Autofit/>
          </a:bodyPr>
          <a:lstStyle xmlns:a="http://schemas.openxmlformats.org/drawingml/2006/main"/>
          <a:p xmlns:a="http://schemas.openxmlformats.org/drawingml/2006/main">
            <a:pPr>
              <a:defRPr sz="1500" b="1">
                <a:solidFill>
                  <a:srgbClr val="DC243C"/>
                </a:solidFill>
                <a:latin typeface="DejaVu Sans"/>
                <a:ea typeface="DejaVu Sans"/>
                <a:cs typeface="DejaVu Sans"/>
              </a:defRPr>
            </a:pPr>
            <a:r>
              <a:rPr sz="1500" b="1">
                <a:solidFill>
                  <a:srgbClr val="DC243C"/>
                </a:solidFill>
                <a:latin typeface="DejaVu Sans"/>
                <a:ea typeface="DejaVu Sans"/>
                <a:cs typeface="DejaVu Sans"/>
              </a:rPr>
              <a:t>01</a:t>
            </a:r>
          </a:p>
        </p:txBody>
      </p:sp>
      <p:sp>
        <p:nvSpPr>
          <p:cNvPr id="8" name="">
            <a:extLst xmlns:a="http://schemas.openxmlformats.org/drawingml/2006/main">
              <a:ext uri="{FF2B5EF4-FFF2-40B4-BE49-F238E27FC236}">
                <a16:creationId xmlns:a16="http://schemas.microsoft.com/office/drawing/2014/main" id="{A8677859-516A-4756-9A4D-5768B691CCDB}"/>
              </a:ext>
            </a:extLst>
          </p:cNvPr>
          <p:cNvSpPr>
            <a:spLocks xmlns:a="http://schemas.openxmlformats.org/drawingml/2006/main" noGrp="1"/>
          </p:cNvSpPr>
          <p:nvPr/>
        </p:nvSpPr>
        <p:spPr>
          <a:xfrm xmlns:a="http://schemas.openxmlformats.org/drawingml/2006/main">
            <a:off x="9372600" y="1733550"/>
            <a:ext cx="2476500" cy="8953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Autofit/>
          </a:bodyPr>
          <a:lstStyle xmlns:a="http://schemas.openxmlformats.org/drawingml/2006/main"/>
          <a:p xmlns:a="http://schemas.openxmlformats.org/drawingml/2006/main">
            <a:pPr>
              <a:defRPr sz="1800" b="1">
                <a:solidFill>
                  <a:srgbClr val="35101D"/>
                </a:solidFill>
                <a:latin typeface="DejaVu Sans"/>
                <a:ea typeface="DejaVu Sans"/>
                <a:cs typeface="DejaVu Sans"/>
              </a:defRPr>
            </a:pPr>
            <a:r>
              <a:rPr sz="1800" b="1">
                <a:solidFill>
                  <a:srgbClr val="35101D"/>
                </a:solidFill>
                <a:latin typeface="DejaVu Sans"/>
                <a:ea typeface="DejaVu Sans"/>
                <a:cs typeface="DejaVu Sans"/>
              </a:rPr>
              <a:t>Latest played league’s published scores</a:t>
            </a:r>
          </a:p>
        </p:txBody>
      </p:sp>
      <p:sp>
        <p:nvSpPr>
          <p:cNvPr id="9" name="">
            <a:extLst xmlns:a="http://schemas.openxmlformats.org/drawingml/2006/main">
              <a:ext uri="{FF2B5EF4-FFF2-40B4-BE49-F238E27FC236}">
                <a16:creationId xmlns:a16="http://schemas.microsoft.com/office/drawing/2014/main" id="{ADCB6CBA-DD0B-455D-B045-EAAA9D3DC796}"/>
              </a:ext>
            </a:extLst>
          </p:cNvPr>
          <p:cNvSpPr>
            <a:spLocks xmlns:a="http://schemas.openxmlformats.org/drawingml/2006/main" noGrp="1"/>
          </p:cNvSpPr>
          <p:nvPr/>
        </p:nvSpPr>
        <p:spPr>
          <a:xfrm xmlns:a="http://schemas.openxmlformats.org/drawingml/2006/main">
            <a:off x="9372600" y="2695575"/>
            <a:ext cx="4762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Autofit/>
          </a:bodyPr>
          <a:lstStyle xmlns:a="http://schemas.openxmlformats.org/drawingml/2006/main"/>
          <a:p xmlns:a="http://schemas.openxmlformats.org/drawingml/2006/main">
            <a:pPr>
              <a:defRPr sz="1500" b="1">
                <a:solidFill>
                  <a:srgbClr val="9B7E88"/>
                </a:solidFill>
                <a:latin typeface="DejaVu Sans"/>
                <a:ea typeface="DejaVu Sans"/>
                <a:cs typeface="DejaVu Sans"/>
              </a:defRPr>
            </a:pPr>
            <a:r>
              <a:rPr sz="1500" b="1">
                <a:solidFill>
                  <a:srgbClr val="9B7E88"/>
                </a:solidFill>
                <a:latin typeface="DejaVu Sans"/>
                <a:ea typeface="DejaVu Sans"/>
                <a:cs typeface="DejaVu Sans"/>
              </a:rPr>
              <a:t>02</a:t>
            </a:r>
          </a:p>
        </p:txBody>
      </p:sp>
      <p:sp>
        <p:nvSpPr>
          <p:cNvPr id="10" name="">
            <a:extLst xmlns:a="http://schemas.openxmlformats.org/drawingml/2006/main">
              <a:ext uri="{FF2B5EF4-FFF2-40B4-BE49-F238E27FC236}">
                <a16:creationId xmlns:a16="http://schemas.microsoft.com/office/drawing/2014/main" id="{81F65CF6-AD63-44CC-88FC-4FE27A34AC9B}"/>
              </a:ext>
            </a:extLst>
          </p:cNvPr>
          <p:cNvSpPr>
            <a:spLocks xmlns:a="http://schemas.openxmlformats.org/drawingml/2006/main" noGrp="1"/>
          </p:cNvSpPr>
          <p:nvPr/>
        </p:nvSpPr>
        <p:spPr>
          <a:xfrm xmlns:a="http://schemas.openxmlformats.org/drawingml/2006/main">
            <a:off x="9372600" y="3028950"/>
            <a:ext cx="2476500" cy="8953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Autofit/>
          </a:bodyPr>
          <a:lstStyle xmlns:a="http://schemas.openxmlformats.org/drawingml/2006/main"/>
          <a:p xmlns:a="http://schemas.openxmlformats.org/drawingml/2006/main">
            <a:pPr>
              <a:defRPr sz="1800" b="0">
                <a:solidFill>
                  <a:srgbClr val="79616B"/>
                </a:solidFill>
                <a:latin typeface="DejaVu Sans"/>
                <a:ea typeface="DejaVu Sans"/>
                <a:cs typeface="DejaVu Sans"/>
              </a:defRPr>
            </a:pPr>
            <a:r>
              <a:rPr sz="1800" b="0">
                <a:solidFill>
                  <a:srgbClr val="79616B"/>
                </a:solidFill>
                <a:latin typeface="DejaVu Sans"/>
                <a:ea typeface="DejaVu Sans"/>
                <a:cs typeface="DejaVu Sans"/>
              </a:rPr>
              <a:t>Average and actual game count</a:t>
            </a:r>
          </a:p>
        </p:txBody>
      </p:sp>
      <p:sp>
        <p:nvSpPr>
          <p:cNvPr id="11" name="">
            <a:extLst xmlns:a="http://schemas.openxmlformats.org/drawingml/2006/main">
              <a:ext uri="{FF2B5EF4-FFF2-40B4-BE49-F238E27FC236}">
                <a16:creationId xmlns:a16="http://schemas.microsoft.com/office/drawing/2014/main" id="{C56B6CCA-67E1-4107-8A25-F9B40204BC71}"/>
              </a:ext>
            </a:extLst>
          </p:cNvPr>
          <p:cNvSpPr>
            <a:spLocks xmlns:a="http://schemas.openxmlformats.org/drawingml/2006/main" noGrp="1"/>
          </p:cNvSpPr>
          <p:nvPr/>
        </p:nvSpPr>
        <p:spPr>
          <a:xfrm xmlns:a="http://schemas.openxmlformats.org/drawingml/2006/main">
            <a:off x="9372600" y="3990975"/>
            <a:ext cx="4762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Autofit/>
          </a:bodyPr>
          <a:lstStyle xmlns:a="http://schemas.openxmlformats.org/drawingml/2006/main"/>
          <a:p xmlns:a="http://schemas.openxmlformats.org/drawingml/2006/main">
            <a:pPr>
              <a:defRPr sz="1500" b="1">
                <a:solidFill>
                  <a:srgbClr val="9B7E88"/>
                </a:solidFill>
                <a:latin typeface="DejaVu Sans"/>
                <a:ea typeface="DejaVu Sans"/>
                <a:cs typeface="DejaVu Sans"/>
              </a:defRPr>
            </a:pPr>
            <a:r>
              <a:rPr sz="1500" b="1">
                <a:solidFill>
                  <a:srgbClr val="9B7E88"/>
                </a:solidFill>
                <a:latin typeface="DejaVu Sans"/>
                <a:ea typeface="DejaVu Sans"/>
                <a:cs typeface="DejaVu Sans"/>
              </a:rPr>
              <a:t>03</a:t>
            </a:r>
          </a:p>
        </p:txBody>
      </p:sp>
      <p:sp>
        <p:nvSpPr>
          <p:cNvPr id="12" name="">
            <a:extLst xmlns:a="http://schemas.openxmlformats.org/drawingml/2006/main">
              <a:ext uri="{FF2B5EF4-FFF2-40B4-BE49-F238E27FC236}">
                <a16:creationId xmlns:a16="http://schemas.microsoft.com/office/drawing/2014/main" id="{724E7CB5-29EB-44E7-8806-4DE95A64250A}"/>
              </a:ext>
            </a:extLst>
          </p:cNvPr>
          <p:cNvSpPr>
            <a:spLocks xmlns:a="http://schemas.openxmlformats.org/drawingml/2006/main" noGrp="1"/>
          </p:cNvSpPr>
          <p:nvPr/>
        </p:nvSpPr>
        <p:spPr>
          <a:xfrm xmlns:a="http://schemas.openxmlformats.org/drawingml/2006/main">
            <a:off x="9372600" y="4324350"/>
            <a:ext cx="2476500" cy="8953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Autofit/>
          </a:bodyPr>
          <a:lstStyle xmlns:a="http://schemas.openxmlformats.org/drawingml/2006/main"/>
          <a:p xmlns:a="http://schemas.openxmlformats.org/drawingml/2006/main">
            <a:pPr>
              <a:defRPr sz="1800" b="0">
                <a:solidFill>
                  <a:srgbClr val="79616B"/>
                </a:solidFill>
                <a:latin typeface="DejaVu Sans"/>
                <a:ea typeface="DejaVu Sans"/>
                <a:cs typeface="DejaVu Sans"/>
              </a:defRPr>
            </a:pPr>
            <a:r>
              <a:rPr sz="1800" b="0">
                <a:solidFill>
                  <a:srgbClr val="79616B"/>
                </a:solidFill>
                <a:latin typeface="DejaVu Sans"/>
                <a:ea typeface="DejaVu Sans"/>
                <a:cs typeface="DejaVu Sans"/>
              </a:rPr>
              <a:t>At least 12 games for a classification</a:t>
            </a:r>
          </a:p>
        </p:txBody>
      </p:sp>
      <p:sp>
        <p:nvSpPr>
          <p:cNvPr id="13" name="">
            <a:extLst xmlns:a="http://schemas.openxmlformats.org/drawingml/2006/main">
              <a:ext uri="{FF2B5EF4-FFF2-40B4-BE49-F238E27FC236}">
                <a16:creationId xmlns:a16="http://schemas.microsoft.com/office/drawing/2014/main" id="{DCDB37C8-C777-4402-9BAB-59B9907A6C0D}"/>
              </a:ext>
            </a:extLst>
          </p:cNvPr>
          <p:cNvSpPr>
            <a:spLocks xmlns:a="http://schemas.openxmlformats.org/drawingml/2006/main" noGrp="1"/>
          </p:cNvSpPr>
          <p:nvPr/>
        </p:nvSpPr>
        <p:spPr>
          <a:xfrm xmlns:a="http://schemas.openxmlformats.org/drawingml/2006/main">
            <a:off x="352425" y="5524500"/>
            <a:ext cx="110490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Autofit/>
          </a:bodyPr>
          <a:lstStyle xmlns:a="http://schemas.openxmlformats.org/drawingml/2006/main"/>
          <a:p xmlns:a="http://schemas.openxmlformats.org/drawingml/2006/main">
            <a:pPr>
              <a:defRPr sz="1050" b="0">
                <a:solidFill>
                  <a:srgbClr val="79616B"/>
                </a:solidFill>
                <a:latin typeface="DejaVu Sans"/>
                <a:ea typeface="DejaVu Sans"/>
                <a:cs typeface="DejaVu Sans"/>
              </a:defRPr>
            </a:pPr>
            <a:r>
              <a:rPr sz="1050" b="0">
                <a:solidFill>
                  <a:srgbClr val="79616B"/>
                </a:solidFill>
                <a:latin typeface="DejaVu Sans"/>
                <a:ea typeface="DejaVu Sans"/>
                <a:cs typeface="DejaVu Sans"/>
              </a:rPr>
              <a:t>WEBSITE COMPONENT · DEMO DATA</a:t>
            </a:r>
          </a:p>
        </p:txBody>
      </p:sp>
      <p:sp>
        <p:nvSpPr>
          <p:cNvPr id="14" name="">
            <a:extLst xmlns:a="http://schemas.openxmlformats.org/drawingml/2006/main">
              <a:ext uri="{FF2B5EF4-FFF2-40B4-BE49-F238E27FC236}">
                <a16:creationId xmlns:a16="http://schemas.microsoft.com/office/drawing/2014/main" id="{5EEED3B2-56A0-4135-9E23-4D6AC6B689DE}"/>
              </a:ext>
            </a:extLst>
          </p:cNvPr>
          <p:cNvSpPr>
            <a:spLocks xmlns:a="http://schemas.openxmlformats.org/drawingml/2006/main" noGrp="1"/>
          </p:cNvSpPr>
          <p:nvPr/>
        </p:nvSpPr>
        <p:spPr>
          <a:xfrm xmlns:a="http://schemas.openxmlformats.org/drawingml/2006/main">
            <a:off x="0" y="5829300"/>
            <a:ext cx="12192000" cy="1028700"/>
          </a:xfrm>
          <a:prstGeom xmlns:a="http://schemas.openxmlformats.org/drawingml/2006/main" prst="rect">
            <a:avLst/>
          </a:prstGeom>
          <a:solidFill xmlns:a="http://schemas.openxmlformats.org/drawingml/2006/main">
            <a:srgbClr val="26111A"/>
          </a:solidFill>
          <a:ln xmlns:a="http://schemas.openxmlformats.org/drawingml/2006/main" w="0">
            <a:noFill/>
          </a:ln>
        </p:spPr>
      </p:sp>
      <p:sp>
        <p:nvSpPr>
          <p:cNvPr id="15" name="">
            <a:extLst xmlns:a="http://schemas.openxmlformats.org/drawingml/2006/main">
              <a:ext uri="{FF2B5EF4-FFF2-40B4-BE49-F238E27FC236}">
                <a16:creationId xmlns:a16="http://schemas.microsoft.com/office/drawing/2014/main" id="{1253A560-5B37-4E04-BAB7-36F66BA71719}"/>
              </a:ext>
            </a:extLst>
          </p:cNvPr>
          <p:cNvSpPr>
            <a:spLocks xmlns:a="http://schemas.openxmlformats.org/drawingml/2006/main" noGrp="1"/>
          </p:cNvSpPr>
          <p:nvPr/>
        </p:nvSpPr>
        <p:spPr>
          <a:xfrm xmlns:a="http://schemas.openxmlformats.org/drawingml/2006/main">
            <a:off x="523875" y="5915025"/>
            <a:ext cx="11144250" cy="857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Autofit/>
          </a:bodyPr>
          <a:lstStyle xmlns:a="http://schemas.openxmlformats.org/drawingml/2006/main"/>
          <a:p xmlns:a="http://schemas.openxmlformats.org/drawingml/2006/main">
            <a:pPr>
              <a:defRPr sz="1800" b="0">
                <a:solidFill>
                  <a:srgbClr val="FFFFFF"/>
                </a:solidFill>
                <a:latin typeface="DejaVu Sans"/>
                <a:ea typeface="DejaVu Sans"/>
                <a:cs typeface="DejaVu Sans"/>
              </a:defRPr>
            </a:pPr>
            <a:r>
              <a:rPr sz="1800" b="0">
                <a:solidFill>
                  <a:srgbClr val="FFFFFF"/>
                </a:solidFill>
                <a:latin typeface="DejaVu Sans"/>
                <a:ea typeface="DejaVu Sans"/>
                <a:cs typeface="DejaVu Sans"/>
              </a:rPr>
              <a:t>My bowling profile menampilkan rata-rata liga terakhir, jumlah game, dan klasifikasi kemampuan otomatis.</a:t>
            </a:r>
          </a:p>
        </p:txBody>
      </p:sp>
    </p:spTree>
    <p:extLst>
      <p:ext uri="{BB962C8B-B14F-4D97-AF65-F5344CB8AC3E}">
        <p14:creationId xmlns:p14="http://schemas.microsoft.com/office/powerpoint/2010/main" val="1107323026"/>
      </p:ext>
    </p:extLst>
  </p:cSld>
</p:sld>
</file>

<file path=ppt/slides/slide9.xml><?xml version="1.0" encoding="utf-8"?>
<p:sld xmlns:p="http://schemas.openxmlformats.org/presentationml/2006/main">
  <p:cSld>
    <p:bg>
      <p:bgPr>
        <a:solidFill xmlns:a="http://schemas.openxmlformats.org/drawingml/2006/main">
          <a:srgbClr val="FFFAF4"/>
        </a:solidFill>
      </p:bgPr>
    </p:bg>
    <p:spTree>
      <p:nvGrpSpPr>
        <p:cNvPr id="1" name=""/>
        <p:cNvGrpSpPr/>
        <p:nvPr/>
      </p:nvGrpSpPr>
      <p:grpSpPr>
        <a:xfrm xmlns:a="http://schemas.openxmlformats.org/drawingml/2006/main"/>
      </p:grpSpPr>
      <p:sp>
        <p:nvSpPr>
          <p:cNvPr id="17" name="">
            <a:extLst xmlns:a="http://schemas.openxmlformats.org/drawingml/2006/main">
              <a:ext uri="{FF2B5EF4-FFF2-40B4-BE49-F238E27FC236}">
                <a16:creationId xmlns:a16="http://schemas.microsoft.com/office/drawing/2014/main" id="{D588950A-1B3A-4712-A3DA-F8CA8CE4F31D}"/>
              </a:ext>
            </a:extLst>
          </p:cNvPr>
          <p:cNvSpPr>
            <a:spLocks xmlns:a="http://schemas.openxmlformats.org/drawingml/2006/main" noGrp="1"/>
          </p:cNvSpPr>
          <p:nvPr/>
        </p:nvSpPr>
        <p:spPr>
          <a:xfrm xmlns:a="http://schemas.openxmlformats.org/drawingml/2006/main">
            <a:off x="0" y="0"/>
            <a:ext cx="12192000" cy="66675"/>
          </a:xfrm>
          <a:prstGeom xmlns:a="http://schemas.openxmlformats.org/drawingml/2006/main" prst="rect">
            <a:avLst/>
          </a:prstGeom>
          <a:solidFill xmlns:a="http://schemas.openxmlformats.org/drawingml/2006/main">
            <a:srgbClr val="7B1531"/>
          </a:solidFill>
          <a:ln xmlns:a="http://schemas.openxmlformats.org/drawingml/2006/main" w="0">
            <a:noFill/>
          </a:ln>
        </p:spPr>
      </p:sp>
      <p:pic>
        <p:nvPicPr>
          <p:cNvPr id="18" name=""/>
          <p:cNvPicPr>
            <a:picLocks xmlns:a="http://schemas.openxmlformats.org/drawingml/2006/main" noChangeAspect="1"/>
          </p:cNvPicPr>
          <p:nvPr/>
        </p:nvPicPr>
        <p:blipFill>
          <a:blip xmlns:r="http://schemas.openxmlformats.org/officeDocument/2006/relationships" xmlns:a="http://schemas.openxmlformats.org/drawingml/2006/main" r:embed="R545ab5f6fb06412a"/>
          <a:stretch xmlns:a="http://schemas.openxmlformats.org/drawingml/2006/main"/>
        </p:blipFill>
        <p:spPr>
          <a:xfrm xmlns:a="http://schemas.openxmlformats.org/drawingml/2006/main">
            <a:off x="285750" y="189868"/>
            <a:ext cx="581025" cy="563239"/>
          </a:xfrm>
          <a:prstGeom xmlns:a="http://schemas.openxmlformats.org/drawingml/2006/main" prst="rect">
            <a:avLst/>
          </a:prstGeom>
        </p:spPr>
      </p:pic>
      <p:sp>
        <p:nvSpPr>
          <p:cNvPr id="3" name="">
            <a:extLst xmlns:a="http://schemas.openxmlformats.org/drawingml/2006/main">
              <a:ext uri="{FF2B5EF4-FFF2-40B4-BE49-F238E27FC236}">
                <a16:creationId xmlns:a16="http://schemas.microsoft.com/office/drawing/2014/main" id="{B75BBDE4-5CE0-4DBC-AC60-F81D66D35812}"/>
              </a:ext>
            </a:extLst>
          </p:cNvPr>
          <p:cNvSpPr>
            <a:spLocks xmlns:a="http://schemas.openxmlformats.org/drawingml/2006/main" noGrp="1"/>
          </p:cNvSpPr>
          <p:nvPr/>
        </p:nvSpPr>
        <p:spPr>
          <a:xfrm xmlns:a="http://schemas.openxmlformats.org/drawingml/2006/main">
            <a:off x="1047750" y="219075"/>
            <a:ext cx="10287000" cy="5429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Autofit/>
          </a:bodyPr>
          <a:lstStyle xmlns:a="http://schemas.openxmlformats.org/drawingml/2006/main"/>
          <a:p xmlns:a="http://schemas.openxmlformats.org/drawingml/2006/main">
            <a:pPr>
              <a:defRPr sz="2925" b="1">
                <a:solidFill>
                  <a:srgbClr val="35101D"/>
                </a:solidFill>
                <a:latin typeface="DejaVu Sans"/>
                <a:ea typeface="DejaVu Sans"/>
                <a:cs typeface="DejaVu Sans"/>
              </a:defRPr>
            </a:pPr>
            <a:r>
              <a:rPr sz="2925" b="1">
                <a:solidFill>
                  <a:srgbClr val="35101D"/>
                </a:solidFill>
                <a:latin typeface="DejaVu Sans"/>
                <a:ea typeface="DejaVu Sans"/>
                <a:cs typeface="DejaVu Sans"/>
              </a:rPr>
              <a:t>League attendance</a:t>
            </a:r>
          </a:p>
        </p:txBody>
      </p:sp>
      <p:sp>
        <p:nvSpPr>
          <p:cNvPr id="4" name="">
            <a:extLst xmlns:a="http://schemas.openxmlformats.org/drawingml/2006/main">
              <a:ext uri="{FF2B5EF4-FFF2-40B4-BE49-F238E27FC236}">
                <a16:creationId xmlns:a16="http://schemas.microsoft.com/office/drawing/2014/main" id="{2BF28F23-539E-4707-A263-51FEDBB3E14F}"/>
              </a:ext>
            </a:extLst>
          </p:cNvPr>
          <p:cNvSpPr>
            <a:spLocks xmlns:a="http://schemas.openxmlformats.org/drawingml/2006/main" noGrp="1"/>
          </p:cNvSpPr>
          <p:nvPr/>
        </p:nvSpPr>
        <p:spPr>
          <a:xfrm xmlns:a="http://schemas.openxmlformats.org/drawingml/2006/main">
            <a:off x="1047750" y="828675"/>
            <a:ext cx="10382250" cy="2571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Autofit/>
          </a:bodyPr>
          <a:lstStyle xmlns:a="http://schemas.openxmlformats.org/drawingml/2006/main"/>
          <a:p xmlns:a="http://schemas.openxmlformats.org/drawingml/2006/main">
            <a:pPr>
              <a:defRPr sz="1350" b="0">
                <a:solidFill>
                  <a:srgbClr val="79616B"/>
                </a:solidFill>
                <a:latin typeface="DejaVu Sans"/>
                <a:ea typeface="DejaVu Sans"/>
                <a:cs typeface="DejaVu Sans"/>
              </a:defRPr>
            </a:pPr>
            <a:r>
              <a:rPr sz="1350" b="0">
                <a:solidFill>
                  <a:srgbClr val="79616B"/>
                </a:solidFill>
                <a:latin typeface="DejaVu Sans"/>
                <a:ea typeface="DejaVu Sans"/>
                <a:cs typeface="DejaVu Sans"/>
              </a:rPr>
              <a:t>Member / Next BAIQ session</a:t>
            </a:r>
          </a:p>
        </p:txBody>
      </p:sp>
      <p:pic>
        <p:nvPicPr>
          <p:cNvPr id="21" name=""/>
          <p:cNvPicPr>
            <a:picLocks xmlns:a="http://schemas.openxmlformats.org/drawingml/2006/main" noChangeAspect="1"/>
          </p:cNvPicPr>
          <p:nvPr/>
        </p:nvPicPr>
        <p:blipFill>
          <a:blip xmlns:r="http://schemas.openxmlformats.org/officeDocument/2006/relationships" xmlns:a="http://schemas.openxmlformats.org/drawingml/2006/main" r:embed="R005ceaf5f0004068"/>
          <a:stretch xmlns:a="http://schemas.openxmlformats.org/drawingml/2006/main"/>
        </p:blipFill>
        <p:spPr>
          <a:xfrm xmlns:a="http://schemas.openxmlformats.org/drawingml/2006/main">
            <a:off x="621419" y="1304925"/>
            <a:ext cx="8167861" cy="4191000"/>
          </a:xfrm>
          <a:prstGeom xmlns:a="http://schemas.openxmlformats.org/drawingml/2006/main" prst="rect">
            <a:avLst/>
          </a:prstGeom>
        </p:spPr>
      </p:pic>
      <p:sp>
        <p:nvSpPr>
          <p:cNvPr id="6" name="">
            <a:extLst xmlns:a="http://schemas.openxmlformats.org/drawingml/2006/main">
              <a:ext uri="{FF2B5EF4-FFF2-40B4-BE49-F238E27FC236}">
                <a16:creationId xmlns:a16="http://schemas.microsoft.com/office/drawing/2014/main" id="{961C663A-CCD6-4532-B76E-F736C4500CFC}"/>
              </a:ext>
            </a:extLst>
          </p:cNvPr>
          <p:cNvSpPr>
            <a:spLocks xmlns:a="http://schemas.openxmlformats.org/drawingml/2006/main" noGrp="1"/>
          </p:cNvSpPr>
          <p:nvPr/>
        </p:nvSpPr>
        <p:spPr>
          <a:xfrm xmlns:a="http://schemas.openxmlformats.org/drawingml/2006/main">
            <a:off x="866455" y="2823474"/>
            <a:ext cx="7677790" cy="1155125"/>
          </a:xfrm>
          <a:prstGeom xmlns:a="http://schemas.openxmlformats.org/drawingml/2006/main" prst="ellipse">
            <a:avLst/>
          </a:prstGeom>
          <a:noFill xmlns:a="http://schemas.openxmlformats.org/drawingml/2006/main"/>
          <a:ln xmlns:a="http://schemas.openxmlformats.org/drawingml/2006/main" w="38100">
            <a:solidFill>
              <a:srgbClr val="DC243C"/>
            </a:solidFill>
          </a:ln>
        </p:spPr>
      </p:sp>
      <p:sp>
        <p:nvSpPr>
          <p:cNvPr id="7" name="">
            <a:extLst xmlns:a="http://schemas.openxmlformats.org/drawingml/2006/main">
              <a:ext uri="{FF2B5EF4-FFF2-40B4-BE49-F238E27FC236}">
                <a16:creationId xmlns:a16="http://schemas.microsoft.com/office/drawing/2014/main" id="{EA784BE4-2559-49FC-8690-EE001250D8E6}"/>
              </a:ext>
            </a:extLst>
          </p:cNvPr>
          <p:cNvSpPr>
            <a:spLocks xmlns:a="http://schemas.openxmlformats.org/drawingml/2006/main" noGrp="1"/>
          </p:cNvSpPr>
          <p:nvPr/>
        </p:nvSpPr>
        <p:spPr>
          <a:xfrm xmlns:a="http://schemas.openxmlformats.org/drawingml/2006/main">
            <a:off x="466405" y="3305787"/>
            <a:ext cx="428625" cy="190500"/>
          </a:xfrm>
          <a:prstGeom xmlns:a="http://schemas.openxmlformats.org/drawingml/2006/main" prst="rightArrow">
            <a:avLst/>
          </a:prstGeom>
          <a:solidFill xmlns:a="http://schemas.openxmlformats.org/drawingml/2006/main">
            <a:srgbClr val="DC243C"/>
          </a:solidFill>
          <a:ln xmlns:a="http://schemas.openxmlformats.org/drawingml/2006/main" w="0">
            <a:noFill/>
          </a:ln>
        </p:spPr>
      </p:sp>
      <p:sp>
        <p:nvSpPr>
          <p:cNvPr id="8" name="">
            <a:extLst xmlns:a="http://schemas.openxmlformats.org/drawingml/2006/main">
              <a:ext uri="{FF2B5EF4-FFF2-40B4-BE49-F238E27FC236}">
                <a16:creationId xmlns:a16="http://schemas.microsoft.com/office/drawing/2014/main" id="{13CF3CF9-50BA-4447-9240-1921500BD49E}"/>
              </a:ext>
            </a:extLst>
          </p:cNvPr>
          <p:cNvSpPr>
            <a:spLocks xmlns:a="http://schemas.openxmlformats.org/drawingml/2006/main" noGrp="1"/>
          </p:cNvSpPr>
          <p:nvPr/>
        </p:nvSpPr>
        <p:spPr>
          <a:xfrm xmlns:a="http://schemas.openxmlformats.org/drawingml/2006/main">
            <a:off x="9372600" y="1400175"/>
            <a:ext cx="4762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Autofit/>
          </a:bodyPr>
          <a:lstStyle xmlns:a="http://schemas.openxmlformats.org/drawingml/2006/main"/>
          <a:p xmlns:a="http://schemas.openxmlformats.org/drawingml/2006/main">
            <a:pPr>
              <a:defRPr sz="1500" b="1">
                <a:solidFill>
                  <a:srgbClr val="DC243C"/>
                </a:solidFill>
                <a:latin typeface="DejaVu Sans"/>
                <a:ea typeface="DejaVu Sans"/>
                <a:cs typeface="DejaVu Sans"/>
              </a:defRPr>
            </a:pPr>
            <a:r>
              <a:rPr sz="1500" b="1">
                <a:solidFill>
                  <a:srgbClr val="DC243C"/>
                </a:solidFill>
                <a:latin typeface="DejaVu Sans"/>
                <a:ea typeface="DejaVu Sans"/>
                <a:cs typeface="DejaVu Sans"/>
              </a:rPr>
              <a:t>01</a:t>
            </a:r>
          </a:p>
        </p:txBody>
      </p:sp>
      <p:sp>
        <p:nvSpPr>
          <p:cNvPr id="9" name="">
            <a:extLst xmlns:a="http://schemas.openxmlformats.org/drawingml/2006/main">
              <a:ext uri="{FF2B5EF4-FFF2-40B4-BE49-F238E27FC236}">
                <a16:creationId xmlns:a16="http://schemas.microsoft.com/office/drawing/2014/main" id="{0BD9BF0A-D766-4F0F-A379-1C81582E96EB}"/>
              </a:ext>
            </a:extLst>
          </p:cNvPr>
          <p:cNvSpPr>
            <a:spLocks xmlns:a="http://schemas.openxmlformats.org/drawingml/2006/main" noGrp="1"/>
          </p:cNvSpPr>
          <p:nvPr/>
        </p:nvSpPr>
        <p:spPr>
          <a:xfrm xmlns:a="http://schemas.openxmlformats.org/drawingml/2006/main">
            <a:off x="9372600" y="1733550"/>
            <a:ext cx="2476500" cy="8953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Autofit/>
          </a:bodyPr>
          <a:lstStyle xmlns:a="http://schemas.openxmlformats.org/drawingml/2006/main"/>
          <a:p xmlns:a="http://schemas.openxmlformats.org/drawingml/2006/main">
            <a:pPr>
              <a:defRPr sz="1800" b="1">
                <a:solidFill>
                  <a:srgbClr val="35101D"/>
                </a:solidFill>
                <a:latin typeface="DejaVu Sans"/>
                <a:ea typeface="DejaVu Sans"/>
                <a:cs typeface="DejaVu Sans"/>
              </a:defRPr>
            </a:pPr>
            <a:r>
              <a:rPr sz="1800" b="1">
                <a:solidFill>
                  <a:srgbClr val="35101D"/>
                </a:solidFill>
                <a:latin typeface="DejaVu Sans"/>
                <a:ea typeface="DejaVu Sans"/>
                <a:cs typeface="DejaVu Sans"/>
              </a:rPr>
              <a:t>Rostered members are expected to attend</a:t>
            </a:r>
          </a:p>
        </p:txBody>
      </p:sp>
      <p:sp>
        <p:nvSpPr>
          <p:cNvPr id="10" name="">
            <a:extLst xmlns:a="http://schemas.openxmlformats.org/drawingml/2006/main">
              <a:ext uri="{FF2B5EF4-FFF2-40B4-BE49-F238E27FC236}">
                <a16:creationId xmlns:a16="http://schemas.microsoft.com/office/drawing/2014/main" id="{60DF5D14-7955-4E8B-8E95-B63FB338B30F}"/>
              </a:ext>
            </a:extLst>
          </p:cNvPr>
          <p:cNvSpPr>
            <a:spLocks xmlns:a="http://schemas.openxmlformats.org/drawingml/2006/main" noGrp="1"/>
          </p:cNvSpPr>
          <p:nvPr/>
        </p:nvSpPr>
        <p:spPr>
          <a:xfrm xmlns:a="http://schemas.openxmlformats.org/drawingml/2006/main">
            <a:off x="9372600" y="2695575"/>
            <a:ext cx="4762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Autofit/>
          </a:bodyPr>
          <a:lstStyle xmlns:a="http://schemas.openxmlformats.org/drawingml/2006/main"/>
          <a:p xmlns:a="http://schemas.openxmlformats.org/drawingml/2006/main">
            <a:pPr>
              <a:defRPr sz="1500" b="1">
                <a:solidFill>
                  <a:srgbClr val="9B7E88"/>
                </a:solidFill>
                <a:latin typeface="DejaVu Sans"/>
                <a:ea typeface="DejaVu Sans"/>
                <a:cs typeface="DejaVu Sans"/>
              </a:defRPr>
            </a:pPr>
            <a:r>
              <a:rPr sz="1500" b="1">
                <a:solidFill>
                  <a:srgbClr val="9B7E88"/>
                </a:solidFill>
                <a:latin typeface="DejaVu Sans"/>
                <a:ea typeface="DejaVu Sans"/>
                <a:cs typeface="DejaVu Sans"/>
              </a:rPr>
              <a:t>02</a:t>
            </a:r>
          </a:p>
        </p:txBody>
      </p:sp>
      <p:sp>
        <p:nvSpPr>
          <p:cNvPr id="11" name="">
            <a:extLst xmlns:a="http://schemas.openxmlformats.org/drawingml/2006/main">
              <a:ext uri="{FF2B5EF4-FFF2-40B4-BE49-F238E27FC236}">
                <a16:creationId xmlns:a16="http://schemas.microsoft.com/office/drawing/2014/main" id="{77506621-C926-47FC-83E5-5CE49CB931C8}"/>
              </a:ext>
            </a:extLst>
          </p:cNvPr>
          <p:cNvSpPr>
            <a:spLocks xmlns:a="http://schemas.openxmlformats.org/drawingml/2006/main" noGrp="1"/>
          </p:cNvSpPr>
          <p:nvPr/>
        </p:nvSpPr>
        <p:spPr>
          <a:xfrm xmlns:a="http://schemas.openxmlformats.org/drawingml/2006/main">
            <a:off x="9372600" y="3028950"/>
            <a:ext cx="2476500" cy="8953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Autofit/>
          </a:bodyPr>
          <a:lstStyle xmlns:a="http://schemas.openxmlformats.org/drawingml/2006/main"/>
          <a:p xmlns:a="http://schemas.openxmlformats.org/drawingml/2006/main">
            <a:pPr>
              <a:defRPr sz="1800" b="0">
                <a:solidFill>
                  <a:srgbClr val="79616B"/>
                </a:solidFill>
                <a:latin typeface="DejaVu Sans"/>
                <a:ea typeface="DejaVu Sans"/>
                <a:cs typeface="DejaVu Sans"/>
              </a:defRPr>
            </a:pPr>
            <a:r>
              <a:rPr sz="1800" b="0">
                <a:solidFill>
                  <a:srgbClr val="79616B"/>
                </a:solidFill>
                <a:latin typeface="DejaVu Sans"/>
                <a:ea typeface="DejaVu Sans"/>
                <a:cs typeface="DejaVu Sans"/>
              </a:rPr>
              <a:t>Confirm absence if you cannot come</a:t>
            </a:r>
          </a:p>
        </p:txBody>
      </p:sp>
      <p:sp>
        <p:nvSpPr>
          <p:cNvPr id="12" name="">
            <a:extLst xmlns:a="http://schemas.openxmlformats.org/drawingml/2006/main">
              <a:ext uri="{FF2B5EF4-FFF2-40B4-BE49-F238E27FC236}">
                <a16:creationId xmlns:a16="http://schemas.microsoft.com/office/drawing/2014/main" id="{30800562-043B-453F-AF83-51AEB016AEFA}"/>
              </a:ext>
            </a:extLst>
          </p:cNvPr>
          <p:cNvSpPr>
            <a:spLocks xmlns:a="http://schemas.openxmlformats.org/drawingml/2006/main" noGrp="1"/>
          </p:cNvSpPr>
          <p:nvPr/>
        </p:nvSpPr>
        <p:spPr>
          <a:xfrm xmlns:a="http://schemas.openxmlformats.org/drawingml/2006/main">
            <a:off x="9372600" y="3990975"/>
            <a:ext cx="4762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Autofit/>
          </a:bodyPr>
          <a:lstStyle xmlns:a="http://schemas.openxmlformats.org/drawingml/2006/main"/>
          <a:p xmlns:a="http://schemas.openxmlformats.org/drawingml/2006/main">
            <a:pPr>
              <a:defRPr sz="1500" b="1">
                <a:solidFill>
                  <a:srgbClr val="9B7E88"/>
                </a:solidFill>
                <a:latin typeface="DejaVu Sans"/>
                <a:ea typeface="DejaVu Sans"/>
                <a:cs typeface="DejaVu Sans"/>
              </a:defRPr>
            </a:pPr>
            <a:r>
              <a:rPr sz="1500" b="1">
                <a:solidFill>
                  <a:srgbClr val="9B7E88"/>
                </a:solidFill>
                <a:latin typeface="DejaVu Sans"/>
                <a:ea typeface="DejaVu Sans"/>
                <a:cs typeface="DejaVu Sans"/>
              </a:rPr>
              <a:t>03</a:t>
            </a:r>
          </a:p>
        </p:txBody>
      </p:sp>
      <p:sp>
        <p:nvSpPr>
          <p:cNvPr id="13" name="">
            <a:extLst xmlns:a="http://schemas.openxmlformats.org/drawingml/2006/main">
              <a:ext uri="{FF2B5EF4-FFF2-40B4-BE49-F238E27FC236}">
                <a16:creationId xmlns:a16="http://schemas.microsoft.com/office/drawing/2014/main" id="{4A5C0F62-D417-4B4D-AEE1-0FAAD4951F40}"/>
              </a:ext>
            </a:extLst>
          </p:cNvPr>
          <p:cNvSpPr>
            <a:spLocks xmlns:a="http://schemas.openxmlformats.org/drawingml/2006/main" noGrp="1"/>
          </p:cNvSpPr>
          <p:nvPr/>
        </p:nvSpPr>
        <p:spPr>
          <a:xfrm xmlns:a="http://schemas.openxmlformats.org/drawingml/2006/main">
            <a:off x="9372600" y="4324350"/>
            <a:ext cx="2476500" cy="8953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Autofit/>
          </a:bodyPr>
          <a:lstStyle xmlns:a="http://schemas.openxmlformats.org/drawingml/2006/main"/>
          <a:p xmlns:a="http://schemas.openxmlformats.org/drawingml/2006/main">
            <a:pPr>
              <a:defRPr sz="1800" b="0">
                <a:solidFill>
                  <a:srgbClr val="79616B"/>
                </a:solidFill>
                <a:latin typeface="DejaVu Sans"/>
                <a:ea typeface="DejaVu Sans"/>
                <a:cs typeface="DejaVu Sans"/>
              </a:defRPr>
            </a:pPr>
            <a:r>
              <a:rPr sz="1800" b="0">
                <a:solidFill>
                  <a:srgbClr val="79616B"/>
                </a:solidFill>
                <a:latin typeface="DejaVu Sans"/>
                <a:ea typeface="DejaVu Sans"/>
                <a:cs typeface="DejaVu Sans"/>
              </a:rPr>
              <a:t>Follow the displayed Qatar-time deadline</a:t>
            </a:r>
          </a:p>
        </p:txBody>
      </p:sp>
      <p:sp>
        <p:nvSpPr>
          <p:cNvPr id="14" name="">
            <a:extLst xmlns:a="http://schemas.openxmlformats.org/drawingml/2006/main">
              <a:ext uri="{FF2B5EF4-FFF2-40B4-BE49-F238E27FC236}">
                <a16:creationId xmlns:a16="http://schemas.microsoft.com/office/drawing/2014/main" id="{E04FA3CC-058A-4FF0-A312-0E4D16C4F359}"/>
              </a:ext>
            </a:extLst>
          </p:cNvPr>
          <p:cNvSpPr>
            <a:spLocks xmlns:a="http://schemas.openxmlformats.org/drawingml/2006/main" noGrp="1"/>
          </p:cNvSpPr>
          <p:nvPr/>
        </p:nvSpPr>
        <p:spPr>
          <a:xfrm xmlns:a="http://schemas.openxmlformats.org/drawingml/2006/main">
            <a:off x="352425" y="5524500"/>
            <a:ext cx="110490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Autofit/>
          </a:bodyPr>
          <a:lstStyle xmlns:a="http://schemas.openxmlformats.org/drawingml/2006/main"/>
          <a:p xmlns:a="http://schemas.openxmlformats.org/drawingml/2006/main">
            <a:pPr>
              <a:defRPr sz="1050" b="0">
                <a:solidFill>
                  <a:srgbClr val="79616B"/>
                </a:solidFill>
                <a:latin typeface="DejaVu Sans"/>
                <a:ea typeface="DejaVu Sans"/>
                <a:cs typeface="DejaVu Sans"/>
              </a:defRPr>
            </a:pPr>
            <a:r>
              <a:rPr sz="1050" b="0">
                <a:solidFill>
                  <a:srgbClr val="79616B"/>
                </a:solidFill>
                <a:latin typeface="DejaVu Sans"/>
                <a:ea typeface="DejaVu Sans"/>
                <a:cs typeface="DejaVu Sans"/>
              </a:rPr>
              <a:t>BAIQ.ORG · ACTUAL SCREENSHOT · 2 OCT 2026</a:t>
            </a:r>
          </a:p>
        </p:txBody>
      </p:sp>
      <p:sp>
        <p:nvSpPr>
          <p:cNvPr id="15" name="">
            <a:extLst xmlns:a="http://schemas.openxmlformats.org/drawingml/2006/main">
              <a:ext uri="{FF2B5EF4-FFF2-40B4-BE49-F238E27FC236}">
                <a16:creationId xmlns:a16="http://schemas.microsoft.com/office/drawing/2014/main" id="{BE7690AC-FBF8-4D56-B2B0-6BC316745820}"/>
              </a:ext>
            </a:extLst>
          </p:cNvPr>
          <p:cNvSpPr>
            <a:spLocks xmlns:a="http://schemas.openxmlformats.org/drawingml/2006/main" noGrp="1"/>
          </p:cNvSpPr>
          <p:nvPr/>
        </p:nvSpPr>
        <p:spPr>
          <a:xfrm xmlns:a="http://schemas.openxmlformats.org/drawingml/2006/main">
            <a:off x="0" y="5829300"/>
            <a:ext cx="12192000" cy="1028700"/>
          </a:xfrm>
          <a:prstGeom xmlns:a="http://schemas.openxmlformats.org/drawingml/2006/main" prst="rect">
            <a:avLst/>
          </a:prstGeom>
          <a:solidFill xmlns:a="http://schemas.openxmlformats.org/drawingml/2006/main">
            <a:srgbClr val="26111A"/>
          </a:solidFill>
          <a:ln xmlns:a="http://schemas.openxmlformats.org/drawingml/2006/main" w="0">
            <a:noFill/>
          </a:ln>
        </p:spPr>
      </p:sp>
      <p:sp>
        <p:nvSpPr>
          <p:cNvPr id="16" name="">
            <a:extLst xmlns:a="http://schemas.openxmlformats.org/drawingml/2006/main">
              <a:ext uri="{FF2B5EF4-FFF2-40B4-BE49-F238E27FC236}">
                <a16:creationId xmlns:a16="http://schemas.microsoft.com/office/drawing/2014/main" id="{D527A459-D433-4AB8-A486-68CA1C2B21D2}"/>
              </a:ext>
            </a:extLst>
          </p:cNvPr>
          <p:cNvSpPr>
            <a:spLocks xmlns:a="http://schemas.openxmlformats.org/drawingml/2006/main" noGrp="1"/>
          </p:cNvSpPr>
          <p:nvPr/>
        </p:nvSpPr>
        <p:spPr>
          <a:xfrm xmlns:a="http://schemas.openxmlformats.org/drawingml/2006/main">
            <a:off x="523875" y="5915025"/>
            <a:ext cx="11144250" cy="857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Autofit/>
          </a:bodyPr>
          <a:lstStyle xmlns:a="http://schemas.openxmlformats.org/drawingml/2006/main"/>
          <a:p xmlns:a="http://schemas.openxmlformats.org/drawingml/2006/main">
            <a:pPr>
              <a:defRPr sz="1800" b="0">
                <a:solidFill>
                  <a:srgbClr val="FFFFFF"/>
                </a:solidFill>
                <a:latin typeface="DejaVu Sans"/>
                <a:ea typeface="DejaVu Sans"/>
                <a:cs typeface="DejaVu Sans"/>
              </a:defRPr>
            </a:pPr>
            <a:r>
              <a:rPr sz="1800" b="0">
                <a:solidFill>
                  <a:srgbClr val="FFFFFF"/>
                </a:solidFill>
                <a:latin typeface="DejaVu Sans"/>
                <a:ea typeface="DejaVu Sans"/>
                <a:cs typeface="DejaVu Sans"/>
              </a:rPr>
              <a:t>Untuk liga, anggota roster dianggap hadir. Konfirmasi diperlukan bila tidak bisa datang.</a:t>
            </a:r>
          </a:p>
        </p:txBody>
      </p:sp>
    </p:spTree>
    <p:extLst>
      <p:ext uri="{BB962C8B-B14F-4D97-AF65-F5344CB8AC3E}">
        <p14:creationId xmlns:p14="http://schemas.microsoft.com/office/powerpoint/2010/main" val="1025139925"/>
      </p:ext>
    </p:extLst>
  </p:cSld>
</p:sld>
</file>

<file path=ppt/slides/slide10.xml><?xml version="1.0" encoding="utf-8"?>
<p:sld xmlns:p="http://schemas.openxmlformats.org/presentationml/2006/main">
  <p:cSld>
    <p:bg>
      <p:bgPr>
        <a:solidFill xmlns:a="http://schemas.openxmlformats.org/drawingml/2006/main">
          <a:srgbClr val="FFFAF4"/>
        </a:solidFill>
      </p:bgPr>
    </p:bg>
    <p:spTree>
      <p:nvGrpSpPr>
        <p:cNvPr id="1" name=""/>
        <p:cNvGrpSpPr/>
        <p:nvPr/>
      </p:nvGrpSpPr>
      <p:grpSpPr>
        <a:xfrm xmlns:a="http://schemas.openxmlformats.org/drawingml/2006/main"/>
      </p:grpSpPr>
      <p:sp>
        <p:nvSpPr>
          <p:cNvPr id="16" name="">
            <a:extLst xmlns:a="http://schemas.openxmlformats.org/drawingml/2006/main">
              <a:ext uri="{FF2B5EF4-FFF2-40B4-BE49-F238E27FC236}">
                <a16:creationId xmlns:a16="http://schemas.microsoft.com/office/drawing/2014/main" id="{02D2C901-9D3C-4234-BEBD-85DC5AD8B298}"/>
              </a:ext>
            </a:extLst>
          </p:cNvPr>
          <p:cNvSpPr>
            <a:spLocks xmlns:a="http://schemas.openxmlformats.org/drawingml/2006/main" noGrp="1"/>
          </p:cNvSpPr>
          <p:nvPr/>
        </p:nvSpPr>
        <p:spPr>
          <a:xfrm xmlns:a="http://schemas.openxmlformats.org/drawingml/2006/main">
            <a:off x="0" y="0"/>
            <a:ext cx="12192000" cy="66675"/>
          </a:xfrm>
          <a:prstGeom xmlns:a="http://schemas.openxmlformats.org/drawingml/2006/main" prst="rect">
            <a:avLst/>
          </a:prstGeom>
          <a:solidFill xmlns:a="http://schemas.openxmlformats.org/drawingml/2006/main">
            <a:srgbClr val="7B1531"/>
          </a:solidFill>
          <a:ln xmlns:a="http://schemas.openxmlformats.org/drawingml/2006/main" w="0">
            <a:noFill/>
          </a:ln>
        </p:spPr>
      </p:sp>
      <p:pic>
        <p:nvPicPr>
          <p:cNvPr id="17" name=""/>
          <p:cNvPicPr>
            <a:picLocks xmlns:a="http://schemas.openxmlformats.org/drawingml/2006/main" noChangeAspect="1"/>
          </p:cNvPicPr>
          <p:nvPr/>
        </p:nvPicPr>
        <p:blipFill>
          <a:blip xmlns:r="http://schemas.openxmlformats.org/officeDocument/2006/relationships" xmlns:a="http://schemas.openxmlformats.org/drawingml/2006/main" r:embed="R90340a7e03084164"/>
          <a:stretch xmlns:a="http://schemas.openxmlformats.org/drawingml/2006/main"/>
        </p:blipFill>
        <p:spPr>
          <a:xfrm xmlns:a="http://schemas.openxmlformats.org/drawingml/2006/main">
            <a:off x="285750" y="189868"/>
            <a:ext cx="581025" cy="563239"/>
          </a:xfrm>
          <a:prstGeom xmlns:a="http://schemas.openxmlformats.org/drawingml/2006/main" prst="rect">
            <a:avLst/>
          </a:prstGeom>
        </p:spPr>
      </p:pic>
      <p:sp>
        <p:nvSpPr>
          <p:cNvPr id="3" name="">
            <a:extLst xmlns:a="http://schemas.openxmlformats.org/drawingml/2006/main">
              <a:ext uri="{FF2B5EF4-FFF2-40B4-BE49-F238E27FC236}">
                <a16:creationId xmlns:a16="http://schemas.microsoft.com/office/drawing/2014/main" id="{FFAA7641-4DA3-42BB-AD03-1D72C5659316}"/>
              </a:ext>
            </a:extLst>
          </p:cNvPr>
          <p:cNvSpPr>
            <a:spLocks xmlns:a="http://schemas.openxmlformats.org/drawingml/2006/main" noGrp="1"/>
          </p:cNvSpPr>
          <p:nvPr/>
        </p:nvSpPr>
        <p:spPr>
          <a:xfrm xmlns:a="http://schemas.openxmlformats.org/drawingml/2006/main">
            <a:off x="1047750" y="219075"/>
            <a:ext cx="10287000" cy="5429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Autofit/>
          </a:bodyPr>
          <a:lstStyle xmlns:a="http://schemas.openxmlformats.org/drawingml/2006/main"/>
          <a:p xmlns:a="http://schemas.openxmlformats.org/drawingml/2006/main">
            <a:pPr>
              <a:defRPr sz="2925" b="1">
                <a:solidFill>
                  <a:srgbClr val="35101D"/>
                </a:solidFill>
                <a:latin typeface="DejaVu Sans"/>
                <a:ea typeface="DejaVu Sans"/>
                <a:cs typeface="DejaVu Sans"/>
              </a:defRPr>
            </a:pPr>
            <a:r>
              <a:rPr sz="2925" b="1">
                <a:solidFill>
                  <a:srgbClr val="35101D"/>
                </a:solidFill>
                <a:latin typeface="DejaVu Sans"/>
                <a:ea typeface="DejaVu Sans"/>
                <a:cs typeface="DejaVu Sans"/>
              </a:rPr>
              <a:t>Training and other events</a:t>
            </a:r>
          </a:p>
        </p:txBody>
      </p:sp>
      <p:sp>
        <p:nvSpPr>
          <p:cNvPr id="4" name="">
            <a:extLst xmlns:a="http://schemas.openxmlformats.org/drawingml/2006/main">
              <a:ext uri="{FF2B5EF4-FFF2-40B4-BE49-F238E27FC236}">
                <a16:creationId xmlns:a16="http://schemas.microsoft.com/office/drawing/2014/main" id="{6E6C101C-F045-4D5C-9804-C8E9FC26FFE5}"/>
              </a:ext>
            </a:extLst>
          </p:cNvPr>
          <p:cNvSpPr>
            <a:spLocks xmlns:a="http://schemas.openxmlformats.org/drawingml/2006/main" noGrp="1"/>
          </p:cNvSpPr>
          <p:nvPr/>
        </p:nvSpPr>
        <p:spPr>
          <a:xfrm xmlns:a="http://schemas.openxmlformats.org/drawingml/2006/main">
            <a:off x="1047750" y="828675"/>
            <a:ext cx="10382250" cy="2571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Autofit/>
          </a:bodyPr>
          <a:lstStyle xmlns:a="http://schemas.openxmlformats.org/drawingml/2006/main"/>
          <a:p xmlns:a="http://schemas.openxmlformats.org/drawingml/2006/main">
            <a:pPr>
              <a:defRPr sz="1350" b="0">
                <a:solidFill>
                  <a:srgbClr val="79616B"/>
                </a:solidFill>
                <a:latin typeface="DejaVu Sans"/>
                <a:ea typeface="DejaVu Sans"/>
                <a:cs typeface="DejaVu Sans"/>
              </a:defRPr>
            </a:pPr>
            <a:r>
              <a:rPr sz="1350" b="0">
                <a:solidFill>
                  <a:srgbClr val="79616B"/>
                </a:solidFill>
                <a:latin typeface="DejaVu Sans"/>
                <a:ea typeface="DejaVu Sans"/>
                <a:cs typeface="DejaVu Sans"/>
              </a:rPr>
              <a:t>Events / Non-league sessions</a:t>
            </a:r>
          </a:p>
        </p:txBody>
      </p:sp>
      <p:pic>
        <p:nvPicPr>
          <p:cNvPr id="20" name=""/>
          <p:cNvPicPr>
            <a:picLocks xmlns:a="http://schemas.openxmlformats.org/drawingml/2006/main" noChangeAspect="1"/>
          </p:cNvPicPr>
          <p:nvPr/>
        </p:nvPicPr>
        <p:blipFill>
          <a:blip xmlns:r="http://schemas.openxmlformats.org/officeDocument/2006/relationships" xmlns:a="http://schemas.openxmlformats.org/drawingml/2006/main" r:embed="R4f5ba1fae26e49ba"/>
          <a:stretch xmlns:a="http://schemas.openxmlformats.org/drawingml/2006/main"/>
        </p:blipFill>
        <p:spPr>
          <a:xfrm xmlns:a="http://schemas.openxmlformats.org/drawingml/2006/main">
            <a:off x="333375" y="1945280"/>
            <a:ext cx="8743950" cy="2910290"/>
          </a:xfrm>
          <a:prstGeom xmlns:a="http://schemas.openxmlformats.org/drawingml/2006/main" prst="rect">
            <a:avLst/>
          </a:prstGeom>
        </p:spPr>
      </p:pic>
      <p:sp>
        <p:nvSpPr>
          <p:cNvPr id="6" name="">
            <a:extLst xmlns:a="http://schemas.openxmlformats.org/drawingml/2006/main">
              <a:ext uri="{FF2B5EF4-FFF2-40B4-BE49-F238E27FC236}">
                <a16:creationId xmlns:a16="http://schemas.microsoft.com/office/drawing/2014/main" id="{06C4624F-62F8-43E6-BC6B-0DCBAE5BDEF7}"/>
              </a:ext>
            </a:extLst>
          </p:cNvPr>
          <p:cNvSpPr>
            <a:spLocks xmlns:a="http://schemas.openxmlformats.org/drawingml/2006/main" noGrp="1"/>
          </p:cNvSpPr>
          <p:nvPr/>
        </p:nvSpPr>
        <p:spPr>
          <a:xfrm xmlns:a="http://schemas.openxmlformats.org/drawingml/2006/main">
            <a:off x="508254" y="2178103"/>
            <a:ext cx="8219313" cy="698470"/>
          </a:xfrm>
          <a:prstGeom xmlns:a="http://schemas.openxmlformats.org/drawingml/2006/main" prst="ellipse">
            <a:avLst/>
          </a:prstGeom>
          <a:noFill xmlns:a="http://schemas.openxmlformats.org/drawingml/2006/main"/>
          <a:ln xmlns:a="http://schemas.openxmlformats.org/drawingml/2006/main" w="38100">
            <a:solidFill>
              <a:srgbClr val="DC243C"/>
            </a:solidFill>
          </a:ln>
        </p:spPr>
      </p:sp>
      <p:sp>
        <p:nvSpPr>
          <p:cNvPr id="7" name="">
            <a:extLst xmlns:a="http://schemas.openxmlformats.org/drawingml/2006/main">
              <a:ext uri="{FF2B5EF4-FFF2-40B4-BE49-F238E27FC236}">
                <a16:creationId xmlns:a16="http://schemas.microsoft.com/office/drawing/2014/main" id="{F829F60D-68E4-4600-8C99-F03F80E19B41}"/>
              </a:ext>
            </a:extLst>
          </p:cNvPr>
          <p:cNvSpPr>
            <a:spLocks xmlns:a="http://schemas.openxmlformats.org/drawingml/2006/main" noGrp="1"/>
          </p:cNvSpPr>
          <p:nvPr/>
        </p:nvSpPr>
        <p:spPr>
          <a:xfrm xmlns:a="http://schemas.openxmlformats.org/drawingml/2006/main">
            <a:off x="9372600" y="1400175"/>
            <a:ext cx="4762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Autofit/>
          </a:bodyPr>
          <a:lstStyle xmlns:a="http://schemas.openxmlformats.org/drawingml/2006/main"/>
          <a:p xmlns:a="http://schemas.openxmlformats.org/drawingml/2006/main">
            <a:pPr>
              <a:defRPr sz="1500" b="1">
                <a:solidFill>
                  <a:srgbClr val="DC243C"/>
                </a:solidFill>
                <a:latin typeface="DejaVu Sans"/>
                <a:ea typeface="DejaVu Sans"/>
                <a:cs typeface="DejaVu Sans"/>
              </a:defRPr>
            </a:pPr>
            <a:r>
              <a:rPr sz="1500" b="1">
                <a:solidFill>
                  <a:srgbClr val="DC243C"/>
                </a:solidFill>
                <a:latin typeface="DejaVu Sans"/>
                <a:ea typeface="DejaVu Sans"/>
                <a:cs typeface="DejaVu Sans"/>
              </a:rPr>
              <a:t>01</a:t>
            </a:r>
          </a:p>
        </p:txBody>
      </p:sp>
      <p:sp>
        <p:nvSpPr>
          <p:cNvPr id="8" name="">
            <a:extLst xmlns:a="http://schemas.openxmlformats.org/drawingml/2006/main">
              <a:ext uri="{FF2B5EF4-FFF2-40B4-BE49-F238E27FC236}">
                <a16:creationId xmlns:a16="http://schemas.microsoft.com/office/drawing/2014/main" id="{EC402F50-C981-482D-9BDA-2E74A0699623}"/>
              </a:ext>
            </a:extLst>
          </p:cNvPr>
          <p:cNvSpPr>
            <a:spLocks xmlns:a="http://schemas.openxmlformats.org/drawingml/2006/main" noGrp="1"/>
          </p:cNvSpPr>
          <p:nvPr/>
        </p:nvSpPr>
        <p:spPr>
          <a:xfrm xmlns:a="http://schemas.openxmlformats.org/drawingml/2006/main">
            <a:off x="9372600" y="1733550"/>
            <a:ext cx="2476500" cy="8953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Autofit/>
          </a:bodyPr>
          <a:lstStyle xmlns:a="http://schemas.openxmlformats.org/drawingml/2006/main"/>
          <a:p xmlns:a="http://schemas.openxmlformats.org/drawingml/2006/main">
            <a:pPr>
              <a:defRPr sz="1800" b="1">
                <a:solidFill>
                  <a:srgbClr val="35101D"/>
                </a:solidFill>
                <a:latin typeface="DejaVu Sans"/>
                <a:ea typeface="DejaVu Sans"/>
                <a:cs typeface="DejaVu Sans"/>
              </a:defRPr>
            </a:pPr>
            <a:r>
              <a:rPr sz="1800" b="1">
                <a:solidFill>
                  <a:srgbClr val="35101D"/>
                </a:solidFill>
                <a:latin typeface="DejaVu Sans"/>
                <a:ea typeface="DejaVu Sans"/>
                <a:cs typeface="DejaVu Sans"/>
              </a:rPr>
              <a:t>Choose the correct event</a:t>
            </a:r>
          </a:p>
        </p:txBody>
      </p:sp>
      <p:sp>
        <p:nvSpPr>
          <p:cNvPr id="9" name="">
            <a:extLst xmlns:a="http://schemas.openxmlformats.org/drawingml/2006/main">
              <a:ext uri="{FF2B5EF4-FFF2-40B4-BE49-F238E27FC236}">
                <a16:creationId xmlns:a16="http://schemas.microsoft.com/office/drawing/2014/main" id="{34A9DFA6-9951-44B0-B628-835D041CF89C}"/>
              </a:ext>
            </a:extLst>
          </p:cNvPr>
          <p:cNvSpPr>
            <a:spLocks xmlns:a="http://schemas.openxmlformats.org/drawingml/2006/main" noGrp="1"/>
          </p:cNvSpPr>
          <p:nvPr/>
        </p:nvSpPr>
        <p:spPr>
          <a:xfrm xmlns:a="http://schemas.openxmlformats.org/drawingml/2006/main">
            <a:off x="9372600" y="2695575"/>
            <a:ext cx="4762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Autofit/>
          </a:bodyPr>
          <a:lstStyle xmlns:a="http://schemas.openxmlformats.org/drawingml/2006/main"/>
          <a:p xmlns:a="http://schemas.openxmlformats.org/drawingml/2006/main">
            <a:pPr>
              <a:defRPr sz="1500" b="1">
                <a:solidFill>
                  <a:srgbClr val="9B7E88"/>
                </a:solidFill>
                <a:latin typeface="DejaVu Sans"/>
                <a:ea typeface="DejaVu Sans"/>
                <a:cs typeface="DejaVu Sans"/>
              </a:defRPr>
            </a:pPr>
            <a:r>
              <a:rPr sz="1500" b="1">
                <a:solidFill>
                  <a:srgbClr val="9B7E88"/>
                </a:solidFill>
                <a:latin typeface="DejaVu Sans"/>
                <a:ea typeface="DejaVu Sans"/>
                <a:cs typeface="DejaVu Sans"/>
              </a:rPr>
              <a:t>02</a:t>
            </a:r>
          </a:p>
        </p:txBody>
      </p:sp>
      <p:sp>
        <p:nvSpPr>
          <p:cNvPr id="10" name="">
            <a:extLst xmlns:a="http://schemas.openxmlformats.org/drawingml/2006/main">
              <a:ext uri="{FF2B5EF4-FFF2-40B4-BE49-F238E27FC236}">
                <a16:creationId xmlns:a16="http://schemas.microsoft.com/office/drawing/2014/main" id="{41E43FF2-CCEC-4541-8090-C5F0D6896E4B}"/>
              </a:ext>
            </a:extLst>
          </p:cNvPr>
          <p:cNvSpPr>
            <a:spLocks xmlns:a="http://schemas.openxmlformats.org/drawingml/2006/main" noGrp="1"/>
          </p:cNvSpPr>
          <p:nvPr/>
        </p:nvSpPr>
        <p:spPr>
          <a:xfrm xmlns:a="http://schemas.openxmlformats.org/drawingml/2006/main">
            <a:off x="9372600" y="3028950"/>
            <a:ext cx="2476500" cy="8953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Autofit/>
          </a:bodyPr>
          <a:lstStyle xmlns:a="http://schemas.openxmlformats.org/drawingml/2006/main"/>
          <a:p xmlns:a="http://schemas.openxmlformats.org/drawingml/2006/main">
            <a:pPr>
              <a:defRPr sz="1800" b="0">
                <a:solidFill>
                  <a:srgbClr val="79616B"/>
                </a:solidFill>
                <a:latin typeface="DejaVu Sans"/>
                <a:ea typeface="DejaVu Sans"/>
                <a:cs typeface="DejaVu Sans"/>
              </a:defRPr>
            </a:pPr>
            <a:r>
              <a:rPr sz="1800" b="0">
                <a:solidFill>
                  <a:srgbClr val="79616B"/>
                </a:solidFill>
                <a:latin typeface="DejaVu Sans"/>
                <a:ea typeface="DejaVu Sans"/>
                <a:cs typeface="DejaVu Sans"/>
              </a:rPr>
              <a:t>Submit your participation response</a:t>
            </a:r>
          </a:p>
        </p:txBody>
      </p:sp>
      <p:sp>
        <p:nvSpPr>
          <p:cNvPr id="11" name="">
            <a:extLst xmlns:a="http://schemas.openxmlformats.org/drawingml/2006/main">
              <a:ext uri="{FF2B5EF4-FFF2-40B4-BE49-F238E27FC236}">
                <a16:creationId xmlns:a16="http://schemas.microsoft.com/office/drawing/2014/main" id="{BEC1F43E-2084-4CC4-96C3-0300C58F13E8}"/>
              </a:ext>
            </a:extLst>
          </p:cNvPr>
          <p:cNvSpPr>
            <a:spLocks xmlns:a="http://schemas.openxmlformats.org/drawingml/2006/main" noGrp="1"/>
          </p:cNvSpPr>
          <p:nvPr/>
        </p:nvSpPr>
        <p:spPr>
          <a:xfrm xmlns:a="http://schemas.openxmlformats.org/drawingml/2006/main">
            <a:off x="9372600" y="3990975"/>
            <a:ext cx="4762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Autofit/>
          </a:bodyPr>
          <a:lstStyle xmlns:a="http://schemas.openxmlformats.org/drawingml/2006/main"/>
          <a:p xmlns:a="http://schemas.openxmlformats.org/drawingml/2006/main">
            <a:pPr>
              <a:defRPr sz="1500" b="1">
                <a:solidFill>
                  <a:srgbClr val="9B7E88"/>
                </a:solidFill>
                <a:latin typeface="DejaVu Sans"/>
                <a:ea typeface="DejaVu Sans"/>
                <a:cs typeface="DejaVu Sans"/>
              </a:defRPr>
            </a:pPr>
            <a:r>
              <a:rPr sz="1500" b="1">
                <a:solidFill>
                  <a:srgbClr val="9B7E88"/>
                </a:solidFill>
                <a:latin typeface="DejaVu Sans"/>
                <a:ea typeface="DejaVu Sans"/>
                <a:cs typeface="DejaVu Sans"/>
              </a:rPr>
              <a:t>03</a:t>
            </a:r>
          </a:p>
        </p:txBody>
      </p:sp>
      <p:sp>
        <p:nvSpPr>
          <p:cNvPr id="12" name="">
            <a:extLst xmlns:a="http://schemas.openxmlformats.org/drawingml/2006/main">
              <a:ext uri="{FF2B5EF4-FFF2-40B4-BE49-F238E27FC236}">
                <a16:creationId xmlns:a16="http://schemas.microsoft.com/office/drawing/2014/main" id="{98A7C710-8FD9-438A-B6DD-6DE7A7BF1E24}"/>
              </a:ext>
            </a:extLst>
          </p:cNvPr>
          <p:cNvSpPr>
            <a:spLocks xmlns:a="http://schemas.openxmlformats.org/drawingml/2006/main" noGrp="1"/>
          </p:cNvSpPr>
          <p:nvPr/>
        </p:nvSpPr>
        <p:spPr>
          <a:xfrm xmlns:a="http://schemas.openxmlformats.org/drawingml/2006/main">
            <a:off x="9372600" y="4324350"/>
            <a:ext cx="2476500" cy="8953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Autofit/>
          </a:bodyPr>
          <a:lstStyle xmlns:a="http://schemas.openxmlformats.org/drawingml/2006/main"/>
          <a:p xmlns:a="http://schemas.openxmlformats.org/drawingml/2006/main">
            <a:pPr>
              <a:defRPr sz="1800" b="0">
                <a:solidFill>
                  <a:srgbClr val="79616B"/>
                </a:solidFill>
                <a:latin typeface="DejaVu Sans"/>
                <a:ea typeface="DejaVu Sans"/>
                <a:cs typeface="DejaVu Sans"/>
              </a:defRPr>
            </a:pPr>
            <a:r>
              <a:rPr sz="1800" b="0">
                <a:solidFill>
                  <a:srgbClr val="79616B"/>
                </a:solidFill>
                <a:latin typeface="DejaVu Sans"/>
                <a:ea typeface="DejaVu Sans"/>
                <a:cs typeface="DejaVu Sans"/>
              </a:rPr>
              <a:t>Check payment and venue details</a:t>
            </a:r>
          </a:p>
        </p:txBody>
      </p:sp>
      <p:sp>
        <p:nvSpPr>
          <p:cNvPr id="13" name="">
            <a:extLst xmlns:a="http://schemas.openxmlformats.org/drawingml/2006/main">
              <a:ext uri="{FF2B5EF4-FFF2-40B4-BE49-F238E27FC236}">
                <a16:creationId xmlns:a16="http://schemas.microsoft.com/office/drawing/2014/main" id="{B499D9E0-4A76-4DC7-BA93-CD1EF55AF859}"/>
              </a:ext>
            </a:extLst>
          </p:cNvPr>
          <p:cNvSpPr>
            <a:spLocks xmlns:a="http://schemas.openxmlformats.org/drawingml/2006/main" noGrp="1"/>
          </p:cNvSpPr>
          <p:nvPr/>
        </p:nvSpPr>
        <p:spPr>
          <a:xfrm xmlns:a="http://schemas.openxmlformats.org/drawingml/2006/main">
            <a:off x="352425" y="5524500"/>
            <a:ext cx="110490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Autofit/>
          </a:bodyPr>
          <a:lstStyle xmlns:a="http://schemas.openxmlformats.org/drawingml/2006/main"/>
          <a:p xmlns:a="http://schemas.openxmlformats.org/drawingml/2006/main">
            <a:pPr>
              <a:defRPr sz="1050" b="0">
                <a:solidFill>
                  <a:srgbClr val="79616B"/>
                </a:solidFill>
                <a:latin typeface="DejaVu Sans"/>
                <a:ea typeface="DejaVu Sans"/>
                <a:cs typeface="DejaVu Sans"/>
              </a:defRPr>
            </a:pPr>
            <a:r>
              <a:rPr sz="1050" b="0">
                <a:solidFill>
                  <a:srgbClr val="79616B"/>
                </a:solidFill>
                <a:latin typeface="DejaVu Sans"/>
                <a:ea typeface="DejaVu Sans"/>
                <a:cs typeface="DejaVu Sans"/>
              </a:rPr>
              <a:t>WEBSITE COMPONENT · DEMO DATA</a:t>
            </a:r>
          </a:p>
        </p:txBody>
      </p:sp>
      <p:sp>
        <p:nvSpPr>
          <p:cNvPr id="14" name="">
            <a:extLst xmlns:a="http://schemas.openxmlformats.org/drawingml/2006/main">
              <a:ext uri="{FF2B5EF4-FFF2-40B4-BE49-F238E27FC236}">
                <a16:creationId xmlns:a16="http://schemas.microsoft.com/office/drawing/2014/main" id="{FF8D676C-6463-4F58-88D4-75571AF8CA8E}"/>
              </a:ext>
            </a:extLst>
          </p:cNvPr>
          <p:cNvSpPr>
            <a:spLocks xmlns:a="http://schemas.openxmlformats.org/drawingml/2006/main" noGrp="1"/>
          </p:cNvSpPr>
          <p:nvPr/>
        </p:nvSpPr>
        <p:spPr>
          <a:xfrm xmlns:a="http://schemas.openxmlformats.org/drawingml/2006/main">
            <a:off x="0" y="5829300"/>
            <a:ext cx="12192000" cy="1028700"/>
          </a:xfrm>
          <a:prstGeom xmlns:a="http://schemas.openxmlformats.org/drawingml/2006/main" prst="rect">
            <a:avLst/>
          </a:prstGeom>
          <a:solidFill xmlns:a="http://schemas.openxmlformats.org/drawingml/2006/main">
            <a:srgbClr val="26111A"/>
          </a:solidFill>
          <a:ln xmlns:a="http://schemas.openxmlformats.org/drawingml/2006/main" w="0">
            <a:noFill/>
          </a:ln>
        </p:spPr>
      </p:sp>
      <p:sp>
        <p:nvSpPr>
          <p:cNvPr id="15" name="">
            <a:extLst xmlns:a="http://schemas.openxmlformats.org/drawingml/2006/main">
              <a:ext uri="{FF2B5EF4-FFF2-40B4-BE49-F238E27FC236}">
                <a16:creationId xmlns:a16="http://schemas.microsoft.com/office/drawing/2014/main" id="{83B0D146-1CAE-4889-8D62-FA3C314D35C3}"/>
              </a:ext>
            </a:extLst>
          </p:cNvPr>
          <p:cNvSpPr>
            <a:spLocks xmlns:a="http://schemas.openxmlformats.org/drawingml/2006/main" noGrp="1"/>
          </p:cNvSpPr>
          <p:nvPr/>
        </p:nvSpPr>
        <p:spPr>
          <a:xfrm xmlns:a="http://schemas.openxmlformats.org/drawingml/2006/main">
            <a:off x="523875" y="5915025"/>
            <a:ext cx="11144250" cy="857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Autofit/>
          </a:bodyPr>
          <a:lstStyle xmlns:a="http://schemas.openxmlformats.org/drawingml/2006/main"/>
          <a:p xmlns:a="http://schemas.openxmlformats.org/drawingml/2006/main">
            <a:pPr>
              <a:defRPr sz="1800" b="0">
                <a:solidFill>
                  <a:srgbClr val="FFFFFF"/>
                </a:solidFill>
                <a:latin typeface="DejaVu Sans"/>
                <a:ea typeface="DejaVu Sans"/>
                <a:cs typeface="DejaVu Sans"/>
              </a:defRPr>
            </a:pPr>
            <a:r>
              <a:rPr sz="1800" b="0">
                <a:solidFill>
                  <a:srgbClr val="FFFFFF"/>
                </a:solidFill>
                <a:latin typeface="DejaVu Sans"/>
                <a:ea typeface="DejaVu Sans"/>
                <a:cs typeface="DejaVu Sans"/>
              </a:rPr>
              <a:t>Latihan, social play, dan acara non-liga memakai konfirmasi partisipasi. Pilih acara yang ingin diikuti.</a:t>
            </a:r>
          </a:p>
        </p:txBody>
      </p:sp>
    </p:spTree>
    <p:extLst>
      <p:ext uri="{BB962C8B-B14F-4D97-AF65-F5344CB8AC3E}">
        <p14:creationId xmlns:p14="http://schemas.microsoft.com/office/powerpoint/2010/main" val="545076926"/>
      </p:ext>
    </p:extLst>
  </p:cSld>
</p:sld>
</file>

<file path=ppt/slides/slide11.xml><?xml version="1.0" encoding="utf-8"?>
<p:sld xmlns:p="http://schemas.openxmlformats.org/presentationml/2006/main">
  <p:cSld>
    <p:bg>
      <p:bgPr>
        <a:solidFill xmlns:a="http://schemas.openxmlformats.org/drawingml/2006/main">
          <a:srgbClr val="FFFAF4"/>
        </a:solidFill>
      </p:bgPr>
    </p:bg>
    <p:spTree>
      <p:nvGrpSpPr>
        <p:cNvPr id="1" name=""/>
        <p:cNvGrpSpPr/>
        <p:nvPr/>
      </p:nvGrpSpPr>
      <p:grpSpPr>
        <a:xfrm xmlns:a="http://schemas.openxmlformats.org/drawingml/2006/main"/>
      </p:grpSpPr>
      <p:sp>
        <p:nvSpPr>
          <p:cNvPr id="16" name="">
            <a:extLst xmlns:a="http://schemas.openxmlformats.org/drawingml/2006/main">
              <a:ext uri="{FF2B5EF4-FFF2-40B4-BE49-F238E27FC236}">
                <a16:creationId xmlns:a16="http://schemas.microsoft.com/office/drawing/2014/main" id="{DE385194-B53A-4EE0-9160-52AA31AF4CA0}"/>
              </a:ext>
            </a:extLst>
          </p:cNvPr>
          <p:cNvSpPr>
            <a:spLocks xmlns:a="http://schemas.openxmlformats.org/drawingml/2006/main" noGrp="1"/>
          </p:cNvSpPr>
          <p:nvPr/>
        </p:nvSpPr>
        <p:spPr>
          <a:xfrm xmlns:a="http://schemas.openxmlformats.org/drawingml/2006/main">
            <a:off x="0" y="0"/>
            <a:ext cx="12192000" cy="66675"/>
          </a:xfrm>
          <a:prstGeom xmlns:a="http://schemas.openxmlformats.org/drawingml/2006/main" prst="rect">
            <a:avLst/>
          </a:prstGeom>
          <a:solidFill xmlns:a="http://schemas.openxmlformats.org/drawingml/2006/main">
            <a:srgbClr val="7B1531"/>
          </a:solidFill>
          <a:ln xmlns:a="http://schemas.openxmlformats.org/drawingml/2006/main" w="0">
            <a:noFill/>
          </a:ln>
        </p:spPr>
      </p:sp>
      <p:pic>
        <p:nvPicPr>
          <p:cNvPr id="17" name=""/>
          <p:cNvPicPr>
            <a:picLocks xmlns:a="http://schemas.openxmlformats.org/drawingml/2006/main" noChangeAspect="1"/>
          </p:cNvPicPr>
          <p:nvPr/>
        </p:nvPicPr>
        <p:blipFill>
          <a:blip xmlns:r="http://schemas.openxmlformats.org/officeDocument/2006/relationships" xmlns:a="http://schemas.openxmlformats.org/drawingml/2006/main" r:embed="R8ba68bb4eb7241dd"/>
          <a:stretch xmlns:a="http://schemas.openxmlformats.org/drawingml/2006/main"/>
        </p:blipFill>
        <p:spPr>
          <a:xfrm xmlns:a="http://schemas.openxmlformats.org/drawingml/2006/main">
            <a:off x="285750" y="189868"/>
            <a:ext cx="581025" cy="563239"/>
          </a:xfrm>
          <a:prstGeom xmlns:a="http://schemas.openxmlformats.org/drawingml/2006/main" prst="rect">
            <a:avLst/>
          </a:prstGeom>
        </p:spPr>
      </p:pic>
      <p:sp>
        <p:nvSpPr>
          <p:cNvPr id="3" name="">
            <a:extLst xmlns:a="http://schemas.openxmlformats.org/drawingml/2006/main">
              <a:ext uri="{FF2B5EF4-FFF2-40B4-BE49-F238E27FC236}">
                <a16:creationId xmlns:a16="http://schemas.microsoft.com/office/drawing/2014/main" id="{5AE9EA5F-1E2D-4D8E-B46E-C73B619754E9}"/>
              </a:ext>
            </a:extLst>
          </p:cNvPr>
          <p:cNvSpPr>
            <a:spLocks xmlns:a="http://schemas.openxmlformats.org/drawingml/2006/main" noGrp="1"/>
          </p:cNvSpPr>
          <p:nvPr/>
        </p:nvSpPr>
        <p:spPr>
          <a:xfrm xmlns:a="http://schemas.openxmlformats.org/drawingml/2006/main">
            <a:off x="1047750" y="219075"/>
            <a:ext cx="10287000" cy="5429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Autofit/>
          </a:bodyPr>
          <a:lstStyle xmlns:a="http://schemas.openxmlformats.org/drawingml/2006/main"/>
          <a:p xmlns:a="http://schemas.openxmlformats.org/drawingml/2006/main">
            <a:pPr>
              <a:defRPr sz="2925" b="1">
                <a:solidFill>
                  <a:srgbClr val="35101D"/>
                </a:solidFill>
                <a:latin typeface="DejaVu Sans"/>
                <a:ea typeface="DejaVu Sans"/>
                <a:cs typeface="DejaVu Sans"/>
              </a:defRPr>
            </a:pPr>
            <a:r>
              <a:rPr sz="2925" b="1">
                <a:solidFill>
                  <a:srgbClr val="35101D"/>
                </a:solidFill>
                <a:latin typeface="DejaVu Sans"/>
                <a:ea typeface="DejaVu Sans"/>
                <a:cs typeface="DejaVu Sans"/>
              </a:rPr>
              <a:t>Teams, lanes and late changes</a:t>
            </a:r>
          </a:p>
        </p:txBody>
      </p:sp>
      <p:sp>
        <p:nvSpPr>
          <p:cNvPr id="4" name="">
            <a:extLst xmlns:a="http://schemas.openxmlformats.org/drawingml/2006/main">
              <a:ext uri="{FF2B5EF4-FFF2-40B4-BE49-F238E27FC236}">
                <a16:creationId xmlns:a16="http://schemas.microsoft.com/office/drawing/2014/main" id="{B950B1A3-F4A4-488F-9FBB-B420FDA9A35B}"/>
              </a:ext>
            </a:extLst>
          </p:cNvPr>
          <p:cNvSpPr>
            <a:spLocks xmlns:a="http://schemas.openxmlformats.org/drawingml/2006/main" noGrp="1"/>
          </p:cNvSpPr>
          <p:nvPr/>
        </p:nvSpPr>
        <p:spPr>
          <a:xfrm xmlns:a="http://schemas.openxmlformats.org/drawingml/2006/main">
            <a:off x="1047750" y="828675"/>
            <a:ext cx="10382250" cy="2571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Autofit/>
          </a:bodyPr>
          <a:lstStyle xmlns:a="http://schemas.openxmlformats.org/drawingml/2006/main"/>
          <a:p xmlns:a="http://schemas.openxmlformats.org/drawingml/2006/main">
            <a:pPr>
              <a:defRPr sz="1350" b="0">
                <a:solidFill>
                  <a:srgbClr val="79616B"/>
                </a:solidFill>
                <a:latin typeface="DejaVu Sans"/>
                <a:ea typeface="DejaVu Sans"/>
                <a:cs typeface="DejaVu Sans"/>
              </a:defRPr>
            </a:pPr>
            <a:r>
              <a:rPr sz="1350" b="0">
                <a:solidFill>
                  <a:srgbClr val="79616B"/>
                </a:solidFill>
                <a:latin typeface="DejaVu Sans"/>
                <a:ea typeface="DejaVu Sans"/>
                <a:cs typeface="DejaVu Sans"/>
              </a:rPr>
              <a:t>Events / Official lane assignment</a:t>
            </a:r>
          </a:p>
        </p:txBody>
      </p:sp>
      <p:pic>
        <p:nvPicPr>
          <p:cNvPr id="20" name=""/>
          <p:cNvPicPr>
            <a:picLocks xmlns:a="http://schemas.openxmlformats.org/drawingml/2006/main" noChangeAspect="1"/>
          </p:cNvPicPr>
          <p:nvPr/>
        </p:nvPicPr>
        <p:blipFill>
          <a:blip xmlns:r="http://schemas.openxmlformats.org/officeDocument/2006/relationships" xmlns:a="http://schemas.openxmlformats.org/drawingml/2006/main" r:embed="Rdf8c08b66dbb4567"/>
          <a:stretch xmlns:a="http://schemas.openxmlformats.org/drawingml/2006/main"/>
        </p:blipFill>
        <p:spPr>
          <a:xfrm xmlns:a="http://schemas.openxmlformats.org/drawingml/2006/main">
            <a:off x="623491" y="1304925"/>
            <a:ext cx="8163719" cy="4191000"/>
          </a:xfrm>
          <a:prstGeom xmlns:a="http://schemas.openxmlformats.org/drawingml/2006/main" prst="rect">
            <a:avLst/>
          </a:prstGeom>
        </p:spPr>
      </p:pic>
      <p:sp>
        <p:nvSpPr>
          <p:cNvPr id="6" name="">
            <a:extLst xmlns:a="http://schemas.openxmlformats.org/drawingml/2006/main">
              <a:ext uri="{FF2B5EF4-FFF2-40B4-BE49-F238E27FC236}">
                <a16:creationId xmlns:a16="http://schemas.microsoft.com/office/drawing/2014/main" id="{8877D182-5B83-43E5-A259-28003EE7AF0B}"/>
              </a:ext>
            </a:extLst>
          </p:cNvPr>
          <p:cNvSpPr>
            <a:spLocks xmlns:a="http://schemas.openxmlformats.org/drawingml/2006/main" noGrp="1"/>
          </p:cNvSpPr>
          <p:nvPr/>
        </p:nvSpPr>
        <p:spPr>
          <a:xfrm xmlns:a="http://schemas.openxmlformats.org/drawingml/2006/main">
            <a:off x="705128" y="2852539"/>
            <a:ext cx="3918585" cy="619046"/>
          </a:xfrm>
          <a:prstGeom xmlns:a="http://schemas.openxmlformats.org/drawingml/2006/main" prst="ellipse">
            <a:avLst/>
          </a:prstGeom>
          <a:noFill xmlns:a="http://schemas.openxmlformats.org/drawingml/2006/main"/>
          <a:ln xmlns:a="http://schemas.openxmlformats.org/drawingml/2006/main" w="38100">
            <a:solidFill>
              <a:srgbClr val="DC243C"/>
            </a:solidFill>
          </a:ln>
        </p:spPr>
      </p:sp>
      <p:sp>
        <p:nvSpPr>
          <p:cNvPr id="7" name="">
            <a:extLst xmlns:a="http://schemas.openxmlformats.org/drawingml/2006/main">
              <a:ext uri="{FF2B5EF4-FFF2-40B4-BE49-F238E27FC236}">
                <a16:creationId xmlns:a16="http://schemas.microsoft.com/office/drawing/2014/main" id="{D1B71D98-E064-48A4-91AE-4C9FB1E589CF}"/>
              </a:ext>
            </a:extLst>
          </p:cNvPr>
          <p:cNvSpPr>
            <a:spLocks xmlns:a="http://schemas.openxmlformats.org/drawingml/2006/main" noGrp="1"/>
          </p:cNvSpPr>
          <p:nvPr/>
        </p:nvSpPr>
        <p:spPr>
          <a:xfrm xmlns:a="http://schemas.openxmlformats.org/drawingml/2006/main">
            <a:off x="9372600" y="1400175"/>
            <a:ext cx="4762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Autofit/>
          </a:bodyPr>
          <a:lstStyle xmlns:a="http://schemas.openxmlformats.org/drawingml/2006/main"/>
          <a:p xmlns:a="http://schemas.openxmlformats.org/drawingml/2006/main">
            <a:pPr>
              <a:defRPr sz="1500" b="1">
                <a:solidFill>
                  <a:srgbClr val="DC243C"/>
                </a:solidFill>
                <a:latin typeface="DejaVu Sans"/>
                <a:ea typeface="DejaVu Sans"/>
                <a:cs typeface="DejaVu Sans"/>
              </a:defRPr>
            </a:pPr>
            <a:r>
              <a:rPr sz="1500" b="1">
                <a:solidFill>
                  <a:srgbClr val="DC243C"/>
                </a:solidFill>
                <a:latin typeface="DejaVu Sans"/>
                <a:ea typeface="DejaVu Sans"/>
                <a:cs typeface="DejaVu Sans"/>
              </a:rPr>
              <a:t>01</a:t>
            </a:r>
          </a:p>
        </p:txBody>
      </p:sp>
      <p:sp>
        <p:nvSpPr>
          <p:cNvPr id="8" name="">
            <a:extLst xmlns:a="http://schemas.openxmlformats.org/drawingml/2006/main">
              <a:ext uri="{FF2B5EF4-FFF2-40B4-BE49-F238E27FC236}">
                <a16:creationId xmlns:a16="http://schemas.microsoft.com/office/drawing/2014/main" id="{C8C29E79-A229-4825-A59D-BCCFD8FB8E3A}"/>
              </a:ext>
            </a:extLst>
          </p:cNvPr>
          <p:cNvSpPr>
            <a:spLocks xmlns:a="http://schemas.openxmlformats.org/drawingml/2006/main" noGrp="1"/>
          </p:cNvSpPr>
          <p:nvPr/>
        </p:nvSpPr>
        <p:spPr>
          <a:xfrm xmlns:a="http://schemas.openxmlformats.org/drawingml/2006/main">
            <a:off x="9372600" y="1733550"/>
            <a:ext cx="2476500" cy="8953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Autofit/>
          </a:bodyPr>
          <a:lstStyle xmlns:a="http://schemas.openxmlformats.org/drawingml/2006/main"/>
          <a:p xmlns:a="http://schemas.openxmlformats.org/drawingml/2006/main">
            <a:pPr>
              <a:defRPr sz="1800" b="1">
                <a:solidFill>
                  <a:srgbClr val="35101D"/>
                </a:solidFill>
                <a:latin typeface="DejaVu Sans"/>
                <a:ea typeface="DejaVu Sans"/>
                <a:cs typeface="DejaVu Sans"/>
              </a:defRPr>
            </a:pPr>
            <a:r>
              <a:rPr sz="1800" b="1">
                <a:solidFill>
                  <a:srgbClr val="35101D"/>
                </a:solidFill>
                <a:latin typeface="DejaVu Sans"/>
                <a:ea typeface="DejaVu Sans"/>
                <a:cs typeface="DejaVu Sans"/>
              </a:rPr>
              <a:t>Read the latest official revision</a:t>
            </a:r>
          </a:p>
        </p:txBody>
      </p:sp>
      <p:sp>
        <p:nvSpPr>
          <p:cNvPr id="9" name="">
            <a:extLst xmlns:a="http://schemas.openxmlformats.org/drawingml/2006/main">
              <a:ext uri="{FF2B5EF4-FFF2-40B4-BE49-F238E27FC236}">
                <a16:creationId xmlns:a16="http://schemas.microsoft.com/office/drawing/2014/main" id="{E8D76DF5-8923-46C2-9E19-9B22623D9C26}"/>
              </a:ext>
            </a:extLst>
          </p:cNvPr>
          <p:cNvSpPr>
            <a:spLocks xmlns:a="http://schemas.openxmlformats.org/drawingml/2006/main" noGrp="1"/>
          </p:cNvSpPr>
          <p:nvPr/>
        </p:nvSpPr>
        <p:spPr>
          <a:xfrm xmlns:a="http://schemas.openxmlformats.org/drawingml/2006/main">
            <a:off x="9372600" y="2695575"/>
            <a:ext cx="4762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Autofit/>
          </a:bodyPr>
          <a:lstStyle xmlns:a="http://schemas.openxmlformats.org/drawingml/2006/main"/>
          <a:p xmlns:a="http://schemas.openxmlformats.org/drawingml/2006/main">
            <a:pPr>
              <a:defRPr sz="1500" b="1">
                <a:solidFill>
                  <a:srgbClr val="9B7E88"/>
                </a:solidFill>
                <a:latin typeface="DejaVu Sans"/>
                <a:ea typeface="DejaVu Sans"/>
                <a:cs typeface="DejaVu Sans"/>
              </a:defRPr>
            </a:pPr>
            <a:r>
              <a:rPr sz="1500" b="1">
                <a:solidFill>
                  <a:srgbClr val="9B7E88"/>
                </a:solidFill>
                <a:latin typeface="DejaVu Sans"/>
                <a:ea typeface="DejaVu Sans"/>
                <a:cs typeface="DejaVu Sans"/>
              </a:rPr>
              <a:t>02</a:t>
            </a:r>
          </a:p>
        </p:txBody>
      </p:sp>
      <p:sp>
        <p:nvSpPr>
          <p:cNvPr id="10" name="">
            <a:extLst xmlns:a="http://schemas.openxmlformats.org/drawingml/2006/main">
              <a:ext uri="{FF2B5EF4-FFF2-40B4-BE49-F238E27FC236}">
                <a16:creationId xmlns:a16="http://schemas.microsoft.com/office/drawing/2014/main" id="{590969A2-DF8D-4CA2-8962-4151EBEB1B21}"/>
              </a:ext>
            </a:extLst>
          </p:cNvPr>
          <p:cNvSpPr>
            <a:spLocks xmlns:a="http://schemas.openxmlformats.org/drawingml/2006/main" noGrp="1"/>
          </p:cNvSpPr>
          <p:nvPr/>
        </p:nvSpPr>
        <p:spPr>
          <a:xfrm xmlns:a="http://schemas.openxmlformats.org/drawingml/2006/main">
            <a:off x="9372600" y="3028950"/>
            <a:ext cx="2476500" cy="8953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Autofit/>
          </a:bodyPr>
          <a:lstStyle xmlns:a="http://schemas.openxmlformats.org/drawingml/2006/main"/>
          <a:p xmlns:a="http://schemas.openxmlformats.org/drawingml/2006/main">
            <a:pPr>
              <a:defRPr sz="1800" b="0">
                <a:solidFill>
                  <a:srgbClr val="79616B"/>
                </a:solidFill>
                <a:latin typeface="DejaVu Sans"/>
                <a:ea typeface="DejaVu Sans"/>
                <a:cs typeface="DejaVu Sans"/>
              </a:defRPr>
            </a:pPr>
            <a:r>
              <a:rPr sz="1800" b="0">
                <a:solidFill>
                  <a:srgbClr val="79616B"/>
                </a:solidFill>
                <a:latin typeface="DejaVu Sans"/>
                <a:ea typeface="DejaVu Sans"/>
                <a:cs typeface="DejaVu Sans"/>
              </a:rPr>
              <a:t>Check your name and lane number</a:t>
            </a:r>
          </a:p>
        </p:txBody>
      </p:sp>
      <p:sp>
        <p:nvSpPr>
          <p:cNvPr id="11" name="">
            <a:extLst xmlns:a="http://schemas.openxmlformats.org/drawingml/2006/main">
              <a:ext uri="{FF2B5EF4-FFF2-40B4-BE49-F238E27FC236}">
                <a16:creationId xmlns:a16="http://schemas.microsoft.com/office/drawing/2014/main" id="{5803E48A-061E-41A6-B6A5-AA6DAAD3C424}"/>
              </a:ext>
            </a:extLst>
          </p:cNvPr>
          <p:cNvSpPr>
            <a:spLocks xmlns:a="http://schemas.openxmlformats.org/drawingml/2006/main" noGrp="1"/>
          </p:cNvSpPr>
          <p:nvPr/>
        </p:nvSpPr>
        <p:spPr>
          <a:xfrm xmlns:a="http://schemas.openxmlformats.org/drawingml/2006/main">
            <a:off x="9372600" y="3990975"/>
            <a:ext cx="4762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Autofit/>
          </a:bodyPr>
          <a:lstStyle xmlns:a="http://schemas.openxmlformats.org/drawingml/2006/main"/>
          <a:p xmlns:a="http://schemas.openxmlformats.org/drawingml/2006/main">
            <a:pPr>
              <a:defRPr sz="1500" b="1">
                <a:solidFill>
                  <a:srgbClr val="9B7E88"/>
                </a:solidFill>
                <a:latin typeface="DejaVu Sans"/>
                <a:ea typeface="DejaVu Sans"/>
                <a:cs typeface="DejaVu Sans"/>
              </a:defRPr>
            </a:pPr>
            <a:r>
              <a:rPr sz="1500" b="1">
                <a:solidFill>
                  <a:srgbClr val="9B7E88"/>
                </a:solidFill>
                <a:latin typeface="DejaVu Sans"/>
                <a:ea typeface="DejaVu Sans"/>
                <a:cs typeface="DejaVu Sans"/>
              </a:rPr>
              <a:t>03</a:t>
            </a:r>
          </a:p>
        </p:txBody>
      </p:sp>
      <p:sp>
        <p:nvSpPr>
          <p:cNvPr id="12" name="">
            <a:extLst xmlns:a="http://schemas.openxmlformats.org/drawingml/2006/main">
              <a:ext uri="{FF2B5EF4-FFF2-40B4-BE49-F238E27FC236}">
                <a16:creationId xmlns:a16="http://schemas.microsoft.com/office/drawing/2014/main" id="{7FFCFB98-98CF-4ED6-9F56-C009CA0C389A}"/>
              </a:ext>
            </a:extLst>
          </p:cNvPr>
          <p:cNvSpPr>
            <a:spLocks xmlns:a="http://schemas.openxmlformats.org/drawingml/2006/main" noGrp="1"/>
          </p:cNvSpPr>
          <p:nvPr/>
        </p:nvSpPr>
        <p:spPr>
          <a:xfrm xmlns:a="http://schemas.openxmlformats.org/drawingml/2006/main">
            <a:off x="9372600" y="4324350"/>
            <a:ext cx="2476500" cy="8953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Autofit/>
          </a:bodyPr>
          <a:lstStyle xmlns:a="http://schemas.openxmlformats.org/drawingml/2006/main"/>
          <a:p xmlns:a="http://schemas.openxmlformats.org/drawingml/2006/main">
            <a:pPr>
              <a:defRPr sz="1800" b="0">
                <a:solidFill>
                  <a:srgbClr val="79616B"/>
                </a:solidFill>
                <a:latin typeface="DejaVu Sans"/>
                <a:ea typeface="DejaVu Sans"/>
                <a:cs typeface="DejaVu Sans"/>
              </a:defRPr>
            </a:pPr>
            <a:r>
              <a:rPr sz="1800" b="0">
                <a:solidFill>
                  <a:srgbClr val="79616B"/>
                </a:solidFill>
                <a:latin typeface="DejaVu Sans"/>
                <a:ea typeface="DejaVu Sans"/>
                <a:cs typeface="DejaVu Sans"/>
              </a:rPr>
              <a:t>Ask an Officer about late changes</a:t>
            </a:r>
          </a:p>
        </p:txBody>
      </p:sp>
      <p:sp>
        <p:nvSpPr>
          <p:cNvPr id="13" name="">
            <a:extLst xmlns:a="http://schemas.openxmlformats.org/drawingml/2006/main">
              <a:ext uri="{FF2B5EF4-FFF2-40B4-BE49-F238E27FC236}">
                <a16:creationId xmlns:a16="http://schemas.microsoft.com/office/drawing/2014/main" id="{1D26A58E-5D27-46D6-B55A-D88319859F6B}"/>
              </a:ext>
            </a:extLst>
          </p:cNvPr>
          <p:cNvSpPr>
            <a:spLocks xmlns:a="http://schemas.openxmlformats.org/drawingml/2006/main" noGrp="1"/>
          </p:cNvSpPr>
          <p:nvPr/>
        </p:nvSpPr>
        <p:spPr>
          <a:xfrm xmlns:a="http://schemas.openxmlformats.org/drawingml/2006/main">
            <a:off x="352425" y="5524500"/>
            <a:ext cx="110490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Autofit/>
          </a:bodyPr>
          <a:lstStyle xmlns:a="http://schemas.openxmlformats.org/drawingml/2006/main"/>
          <a:p xmlns:a="http://schemas.openxmlformats.org/drawingml/2006/main">
            <a:pPr>
              <a:defRPr sz="1050" b="0">
                <a:solidFill>
                  <a:srgbClr val="79616B"/>
                </a:solidFill>
                <a:latin typeface="DejaVu Sans"/>
                <a:ea typeface="DejaVu Sans"/>
                <a:cs typeface="DejaVu Sans"/>
              </a:defRPr>
            </a:pPr>
            <a:r>
              <a:rPr sz="1050" b="0">
                <a:solidFill>
                  <a:srgbClr val="79616B"/>
                </a:solidFill>
                <a:latin typeface="DejaVu Sans"/>
                <a:ea typeface="DejaVu Sans"/>
                <a:cs typeface="DejaVu Sans"/>
              </a:rPr>
              <a:t>BAIQ.ORG · ACTUAL SCREENSHOT · 2 OCT 2026</a:t>
            </a:r>
          </a:p>
        </p:txBody>
      </p:sp>
      <p:sp>
        <p:nvSpPr>
          <p:cNvPr id="14" name="">
            <a:extLst xmlns:a="http://schemas.openxmlformats.org/drawingml/2006/main">
              <a:ext uri="{FF2B5EF4-FFF2-40B4-BE49-F238E27FC236}">
                <a16:creationId xmlns:a16="http://schemas.microsoft.com/office/drawing/2014/main" id="{75778463-7D47-47A6-8A7A-4259DF0B57DA}"/>
              </a:ext>
            </a:extLst>
          </p:cNvPr>
          <p:cNvSpPr>
            <a:spLocks xmlns:a="http://schemas.openxmlformats.org/drawingml/2006/main" noGrp="1"/>
          </p:cNvSpPr>
          <p:nvPr/>
        </p:nvSpPr>
        <p:spPr>
          <a:xfrm xmlns:a="http://schemas.openxmlformats.org/drawingml/2006/main">
            <a:off x="0" y="5829300"/>
            <a:ext cx="12192000" cy="1028700"/>
          </a:xfrm>
          <a:prstGeom xmlns:a="http://schemas.openxmlformats.org/drawingml/2006/main" prst="rect">
            <a:avLst/>
          </a:prstGeom>
          <a:solidFill xmlns:a="http://schemas.openxmlformats.org/drawingml/2006/main">
            <a:srgbClr val="26111A"/>
          </a:solidFill>
          <a:ln xmlns:a="http://schemas.openxmlformats.org/drawingml/2006/main" w="0">
            <a:noFill/>
          </a:ln>
        </p:spPr>
      </p:sp>
      <p:sp>
        <p:nvSpPr>
          <p:cNvPr id="15" name="">
            <a:extLst xmlns:a="http://schemas.openxmlformats.org/drawingml/2006/main">
              <a:ext uri="{FF2B5EF4-FFF2-40B4-BE49-F238E27FC236}">
                <a16:creationId xmlns:a16="http://schemas.microsoft.com/office/drawing/2014/main" id="{CF6163CC-9C4D-4E32-A5DD-55411F9FEB29}"/>
              </a:ext>
            </a:extLst>
          </p:cNvPr>
          <p:cNvSpPr>
            <a:spLocks xmlns:a="http://schemas.openxmlformats.org/drawingml/2006/main" noGrp="1"/>
          </p:cNvSpPr>
          <p:nvPr/>
        </p:nvSpPr>
        <p:spPr>
          <a:xfrm xmlns:a="http://schemas.openxmlformats.org/drawingml/2006/main">
            <a:off x="523875" y="5915025"/>
            <a:ext cx="11144250" cy="857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Autofit/>
          </a:bodyPr>
          <a:lstStyle xmlns:a="http://schemas.openxmlformats.org/drawingml/2006/main"/>
          <a:p xmlns:a="http://schemas.openxmlformats.org/drawingml/2006/main">
            <a:pPr>
              <a:defRPr sz="1800" b="0">
                <a:solidFill>
                  <a:srgbClr val="FFFFFF"/>
                </a:solidFill>
                <a:latin typeface="DejaVu Sans"/>
                <a:ea typeface="DejaVu Sans"/>
                <a:cs typeface="DejaVu Sans"/>
              </a:defRPr>
            </a:pPr>
            <a:r>
              <a:rPr sz="1800" b="0">
                <a:solidFill>
                  <a:srgbClr val="FFFFFF"/>
                </a:solidFill>
                <a:latin typeface="DejaVu Sans"/>
                <a:ea typeface="DejaVu Sans"/>
                <a:cs typeface="DejaVu Sans"/>
              </a:rPr>
              <a:t>Setelah undian resmi terbit, periksa nama dan lane. Gunakan revisi terbaru untuk acara Anda.</a:t>
            </a:r>
          </a:p>
        </p:txBody>
      </p:sp>
    </p:spTree>
    <p:extLst>
      <p:ext uri="{BB962C8B-B14F-4D97-AF65-F5344CB8AC3E}">
        <p14:creationId xmlns:p14="http://schemas.microsoft.com/office/powerpoint/2010/main" val="1283827875"/>
      </p:ext>
    </p:extLst>
  </p:cSld>
</p:sld>
</file>

<file path=ppt/slides/slide12.xml><?xml version="1.0" encoding="utf-8"?>
<p:sld xmlns:p="http://schemas.openxmlformats.org/presentationml/2006/main">
  <p:cSld>
    <p:bg>
      <p:bgPr>
        <a:solidFill xmlns:a="http://schemas.openxmlformats.org/drawingml/2006/main">
          <a:srgbClr val="FFFAF4"/>
        </a:solidFill>
      </p:bgPr>
    </p:bg>
    <p:spTree>
      <p:nvGrpSpPr>
        <p:cNvPr id="1" name=""/>
        <p:cNvGrpSpPr/>
        <p:nvPr/>
      </p:nvGrpSpPr>
      <p:grpSpPr>
        <a:xfrm xmlns:a="http://schemas.openxmlformats.org/drawingml/2006/main"/>
      </p:grpSpPr>
      <p:sp>
        <p:nvSpPr>
          <p:cNvPr id="16" name="">
            <a:extLst xmlns:a="http://schemas.openxmlformats.org/drawingml/2006/main">
              <a:ext uri="{FF2B5EF4-FFF2-40B4-BE49-F238E27FC236}">
                <a16:creationId xmlns:a16="http://schemas.microsoft.com/office/drawing/2014/main" id="{63AB2D7B-9094-4E47-B685-CF0A3AF6AD68}"/>
              </a:ext>
            </a:extLst>
          </p:cNvPr>
          <p:cNvSpPr>
            <a:spLocks xmlns:a="http://schemas.openxmlformats.org/drawingml/2006/main" noGrp="1"/>
          </p:cNvSpPr>
          <p:nvPr/>
        </p:nvSpPr>
        <p:spPr>
          <a:xfrm xmlns:a="http://schemas.openxmlformats.org/drawingml/2006/main">
            <a:off x="0" y="0"/>
            <a:ext cx="12192000" cy="66675"/>
          </a:xfrm>
          <a:prstGeom xmlns:a="http://schemas.openxmlformats.org/drawingml/2006/main" prst="rect">
            <a:avLst/>
          </a:prstGeom>
          <a:solidFill xmlns:a="http://schemas.openxmlformats.org/drawingml/2006/main">
            <a:srgbClr val="7B1531"/>
          </a:solidFill>
          <a:ln xmlns:a="http://schemas.openxmlformats.org/drawingml/2006/main" w="0">
            <a:noFill/>
          </a:ln>
        </p:spPr>
      </p:sp>
      <p:pic>
        <p:nvPicPr>
          <p:cNvPr id="17" name=""/>
          <p:cNvPicPr>
            <a:picLocks xmlns:a="http://schemas.openxmlformats.org/drawingml/2006/main" noChangeAspect="1"/>
          </p:cNvPicPr>
          <p:nvPr/>
        </p:nvPicPr>
        <p:blipFill>
          <a:blip xmlns:r="http://schemas.openxmlformats.org/officeDocument/2006/relationships" xmlns:a="http://schemas.openxmlformats.org/drawingml/2006/main" r:embed="R8cf33a6089814b12"/>
          <a:stretch xmlns:a="http://schemas.openxmlformats.org/drawingml/2006/main"/>
        </p:blipFill>
        <p:spPr>
          <a:xfrm xmlns:a="http://schemas.openxmlformats.org/drawingml/2006/main">
            <a:off x="285750" y="189868"/>
            <a:ext cx="581025" cy="563239"/>
          </a:xfrm>
          <a:prstGeom xmlns:a="http://schemas.openxmlformats.org/drawingml/2006/main" prst="rect">
            <a:avLst/>
          </a:prstGeom>
        </p:spPr>
      </p:pic>
      <p:sp>
        <p:nvSpPr>
          <p:cNvPr id="3" name="">
            <a:extLst xmlns:a="http://schemas.openxmlformats.org/drawingml/2006/main">
              <a:ext uri="{FF2B5EF4-FFF2-40B4-BE49-F238E27FC236}">
                <a16:creationId xmlns:a16="http://schemas.microsoft.com/office/drawing/2014/main" id="{DD2492E0-7B4D-4F65-A2EC-F4B6739840AF}"/>
              </a:ext>
            </a:extLst>
          </p:cNvPr>
          <p:cNvSpPr>
            <a:spLocks xmlns:a="http://schemas.openxmlformats.org/drawingml/2006/main" noGrp="1"/>
          </p:cNvSpPr>
          <p:nvPr/>
        </p:nvSpPr>
        <p:spPr>
          <a:xfrm xmlns:a="http://schemas.openxmlformats.org/drawingml/2006/main">
            <a:off x="1047750" y="219075"/>
            <a:ext cx="10287000" cy="5429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Autofit/>
          </a:bodyPr>
          <a:lstStyle xmlns:a="http://schemas.openxmlformats.org/drawingml/2006/main"/>
          <a:p xmlns:a="http://schemas.openxmlformats.org/drawingml/2006/main">
            <a:pPr>
              <a:defRPr sz="2925" b="1">
                <a:solidFill>
                  <a:srgbClr val="35101D"/>
                </a:solidFill>
                <a:latin typeface="DejaVu Sans"/>
                <a:ea typeface="DejaVu Sans"/>
                <a:cs typeface="DejaVu Sans"/>
              </a:defRPr>
            </a:pPr>
            <a:r>
              <a:rPr sz="2925" b="1">
                <a:solidFill>
                  <a:srgbClr val="35101D"/>
                </a:solidFill>
                <a:latin typeface="DejaVu Sans"/>
                <a:ea typeface="DejaVu Sans"/>
                <a:cs typeface="DejaVu Sans"/>
              </a:rPr>
              <a:t>Deposits before bowling</a:t>
            </a:r>
          </a:p>
        </p:txBody>
      </p:sp>
      <p:sp>
        <p:nvSpPr>
          <p:cNvPr id="4" name="">
            <a:extLst xmlns:a="http://schemas.openxmlformats.org/drawingml/2006/main">
              <a:ext uri="{FF2B5EF4-FFF2-40B4-BE49-F238E27FC236}">
                <a16:creationId xmlns:a16="http://schemas.microsoft.com/office/drawing/2014/main" id="{1B711563-8B77-481E-9E66-B16B1E7E95D0}"/>
              </a:ext>
            </a:extLst>
          </p:cNvPr>
          <p:cNvSpPr>
            <a:spLocks xmlns:a="http://schemas.openxmlformats.org/drawingml/2006/main" noGrp="1"/>
          </p:cNvSpPr>
          <p:nvPr/>
        </p:nvSpPr>
        <p:spPr>
          <a:xfrm xmlns:a="http://schemas.openxmlformats.org/drawingml/2006/main">
            <a:off x="1047750" y="828675"/>
            <a:ext cx="10382250" cy="2571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Autofit/>
          </a:bodyPr>
          <a:lstStyle xmlns:a="http://schemas.openxmlformats.org/drawingml/2006/main"/>
          <a:p xmlns:a="http://schemas.openxmlformats.org/drawingml/2006/main">
            <a:pPr>
              <a:defRPr sz="1350" b="0">
                <a:solidFill>
                  <a:srgbClr val="79616B"/>
                </a:solidFill>
                <a:latin typeface="DejaVu Sans"/>
                <a:ea typeface="DejaVu Sans"/>
                <a:cs typeface="DejaVu Sans"/>
              </a:defRPr>
            </a:pPr>
            <a:r>
              <a:rPr sz="1350" b="0">
                <a:solidFill>
                  <a:srgbClr val="79616B"/>
                </a:solidFill>
                <a:latin typeface="DejaVu Sans"/>
                <a:ea typeface="DejaVu Sans"/>
                <a:cs typeface="DejaVu Sans"/>
              </a:rPr>
              <a:t>Member / Balance and transactions</a:t>
            </a:r>
          </a:p>
        </p:txBody>
      </p:sp>
      <p:pic>
        <p:nvPicPr>
          <p:cNvPr id="20" name=""/>
          <p:cNvPicPr>
            <a:picLocks xmlns:a="http://schemas.openxmlformats.org/drawingml/2006/main" noChangeAspect="1"/>
          </p:cNvPicPr>
          <p:nvPr/>
        </p:nvPicPr>
        <p:blipFill>
          <a:blip xmlns:r="http://schemas.openxmlformats.org/officeDocument/2006/relationships" xmlns:a="http://schemas.openxmlformats.org/drawingml/2006/main" r:embed="Rd0a1428026434cb3"/>
          <a:stretch xmlns:a="http://schemas.openxmlformats.org/drawingml/2006/main"/>
        </p:blipFill>
        <p:spPr>
          <a:xfrm xmlns:a="http://schemas.openxmlformats.org/drawingml/2006/main">
            <a:off x="333375" y="1536850"/>
            <a:ext cx="8743950" cy="3727151"/>
          </a:xfrm>
          <a:prstGeom xmlns:a="http://schemas.openxmlformats.org/drawingml/2006/main" prst="rect">
            <a:avLst/>
          </a:prstGeom>
        </p:spPr>
      </p:pic>
      <p:sp>
        <p:nvSpPr>
          <p:cNvPr id="6" name="">
            <a:extLst xmlns:a="http://schemas.openxmlformats.org/drawingml/2006/main">
              <a:ext uri="{FF2B5EF4-FFF2-40B4-BE49-F238E27FC236}">
                <a16:creationId xmlns:a16="http://schemas.microsoft.com/office/drawing/2014/main" id="{E6FD6253-5B0B-4C7A-9BFD-AF6AB41953AA}"/>
              </a:ext>
            </a:extLst>
          </p:cNvPr>
          <p:cNvSpPr>
            <a:spLocks xmlns:a="http://schemas.openxmlformats.org/drawingml/2006/main" noGrp="1"/>
          </p:cNvSpPr>
          <p:nvPr/>
        </p:nvSpPr>
        <p:spPr>
          <a:xfrm xmlns:a="http://schemas.openxmlformats.org/drawingml/2006/main">
            <a:off x="420815" y="1872293"/>
            <a:ext cx="7869555" cy="335444"/>
          </a:xfrm>
          <a:prstGeom xmlns:a="http://schemas.openxmlformats.org/drawingml/2006/main" prst="ellipse">
            <a:avLst/>
          </a:prstGeom>
          <a:noFill xmlns:a="http://schemas.openxmlformats.org/drawingml/2006/main"/>
          <a:ln xmlns:a="http://schemas.openxmlformats.org/drawingml/2006/main" w="38100">
            <a:solidFill>
              <a:srgbClr val="DC243C"/>
            </a:solidFill>
          </a:ln>
        </p:spPr>
      </p:sp>
      <p:sp>
        <p:nvSpPr>
          <p:cNvPr id="7" name="">
            <a:extLst xmlns:a="http://schemas.openxmlformats.org/drawingml/2006/main">
              <a:ext uri="{FF2B5EF4-FFF2-40B4-BE49-F238E27FC236}">
                <a16:creationId xmlns:a16="http://schemas.microsoft.com/office/drawing/2014/main" id="{4160F981-E9D8-4CCD-9EA6-60B79A6B4674}"/>
              </a:ext>
            </a:extLst>
          </p:cNvPr>
          <p:cNvSpPr>
            <a:spLocks xmlns:a="http://schemas.openxmlformats.org/drawingml/2006/main" noGrp="1"/>
          </p:cNvSpPr>
          <p:nvPr/>
        </p:nvSpPr>
        <p:spPr>
          <a:xfrm xmlns:a="http://schemas.openxmlformats.org/drawingml/2006/main">
            <a:off x="9372600" y="1400175"/>
            <a:ext cx="4762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Autofit/>
          </a:bodyPr>
          <a:lstStyle xmlns:a="http://schemas.openxmlformats.org/drawingml/2006/main"/>
          <a:p xmlns:a="http://schemas.openxmlformats.org/drawingml/2006/main">
            <a:pPr>
              <a:defRPr sz="1500" b="1">
                <a:solidFill>
                  <a:srgbClr val="DC243C"/>
                </a:solidFill>
                <a:latin typeface="DejaVu Sans"/>
                <a:ea typeface="DejaVu Sans"/>
                <a:cs typeface="DejaVu Sans"/>
              </a:defRPr>
            </a:pPr>
            <a:r>
              <a:rPr sz="1500" b="1">
                <a:solidFill>
                  <a:srgbClr val="DC243C"/>
                </a:solidFill>
                <a:latin typeface="DejaVu Sans"/>
                <a:ea typeface="DejaVu Sans"/>
                <a:cs typeface="DejaVu Sans"/>
              </a:rPr>
              <a:t>01</a:t>
            </a:r>
          </a:p>
        </p:txBody>
      </p:sp>
      <p:sp>
        <p:nvSpPr>
          <p:cNvPr id="8" name="">
            <a:extLst xmlns:a="http://schemas.openxmlformats.org/drawingml/2006/main">
              <a:ext uri="{FF2B5EF4-FFF2-40B4-BE49-F238E27FC236}">
                <a16:creationId xmlns:a16="http://schemas.microsoft.com/office/drawing/2014/main" id="{FF3941E5-6CA2-4DD5-B57E-D2489FA45981}"/>
              </a:ext>
            </a:extLst>
          </p:cNvPr>
          <p:cNvSpPr>
            <a:spLocks xmlns:a="http://schemas.openxmlformats.org/drawingml/2006/main" noGrp="1"/>
          </p:cNvSpPr>
          <p:nvPr/>
        </p:nvSpPr>
        <p:spPr>
          <a:xfrm xmlns:a="http://schemas.openxmlformats.org/drawingml/2006/main">
            <a:off x="9372600" y="1733550"/>
            <a:ext cx="2476500" cy="8953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Autofit/>
          </a:bodyPr>
          <a:lstStyle xmlns:a="http://schemas.openxmlformats.org/drawingml/2006/main"/>
          <a:p xmlns:a="http://schemas.openxmlformats.org/drawingml/2006/main">
            <a:pPr>
              <a:defRPr sz="1800" b="1">
                <a:solidFill>
                  <a:srgbClr val="35101D"/>
                </a:solidFill>
                <a:latin typeface="DejaVu Sans"/>
                <a:ea typeface="DejaVu Sans"/>
                <a:cs typeface="DejaVu Sans"/>
              </a:defRPr>
            </a:pPr>
            <a:r>
              <a:rPr sz="1800" b="1">
                <a:solidFill>
                  <a:srgbClr val="35101D"/>
                </a:solidFill>
                <a:latin typeface="DejaVu Sans"/>
                <a:ea typeface="DejaVu Sans"/>
                <a:cs typeface="DejaVu Sans"/>
              </a:rPr>
              <a:t>Check your approved balance</a:t>
            </a:r>
          </a:p>
        </p:txBody>
      </p:sp>
      <p:sp>
        <p:nvSpPr>
          <p:cNvPr id="9" name="">
            <a:extLst xmlns:a="http://schemas.openxmlformats.org/drawingml/2006/main">
              <a:ext uri="{FF2B5EF4-FFF2-40B4-BE49-F238E27FC236}">
                <a16:creationId xmlns:a16="http://schemas.microsoft.com/office/drawing/2014/main" id="{9894FF75-F36E-4C03-9C09-4F85A5183507}"/>
              </a:ext>
            </a:extLst>
          </p:cNvPr>
          <p:cNvSpPr>
            <a:spLocks xmlns:a="http://schemas.openxmlformats.org/drawingml/2006/main" noGrp="1"/>
          </p:cNvSpPr>
          <p:nvPr/>
        </p:nvSpPr>
        <p:spPr>
          <a:xfrm xmlns:a="http://schemas.openxmlformats.org/drawingml/2006/main">
            <a:off x="9372600" y="2695575"/>
            <a:ext cx="4762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Autofit/>
          </a:bodyPr>
          <a:lstStyle xmlns:a="http://schemas.openxmlformats.org/drawingml/2006/main"/>
          <a:p xmlns:a="http://schemas.openxmlformats.org/drawingml/2006/main">
            <a:pPr>
              <a:defRPr sz="1500" b="1">
                <a:solidFill>
                  <a:srgbClr val="9B7E88"/>
                </a:solidFill>
                <a:latin typeface="DejaVu Sans"/>
                <a:ea typeface="DejaVu Sans"/>
                <a:cs typeface="DejaVu Sans"/>
              </a:defRPr>
            </a:pPr>
            <a:r>
              <a:rPr sz="1500" b="1">
                <a:solidFill>
                  <a:srgbClr val="9B7E88"/>
                </a:solidFill>
                <a:latin typeface="DejaVu Sans"/>
                <a:ea typeface="DejaVu Sans"/>
                <a:cs typeface="DejaVu Sans"/>
              </a:rPr>
              <a:t>02</a:t>
            </a:r>
          </a:p>
        </p:txBody>
      </p:sp>
      <p:sp>
        <p:nvSpPr>
          <p:cNvPr id="10" name="">
            <a:extLst xmlns:a="http://schemas.openxmlformats.org/drawingml/2006/main">
              <a:ext uri="{FF2B5EF4-FFF2-40B4-BE49-F238E27FC236}">
                <a16:creationId xmlns:a16="http://schemas.microsoft.com/office/drawing/2014/main" id="{6F18B678-618C-42A3-8BBC-593A98C4C175}"/>
              </a:ext>
            </a:extLst>
          </p:cNvPr>
          <p:cNvSpPr>
            <a:spLocks xmlns:a="http://schemas.openxmlformats.org/drawingml/2006/main" noGrp="1"/>
          </p:cNvSpPr>
          <p:nvPr/>
        </p:nvSpPr>
        <p:spPr>
          <a:xfrm xmlns:a="http://schemas.openxmlformats.org/drawingml/2006/main">
            <a:off x="9372600" y="3028950"/>
            <a:ext cx="2476500" cy="8953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Autofit/>
          </a:bodyPr>
          <a:lstStyle xmlns:a="http://schemas.openxmlformats.org/drawingml/2006/main"/>
          <a:p xmlns:a="http://schemas.openxmlformats.org/drawingml/2006/main">
            <a:pPr>
              <a:defRPr sz="1800" b="0">
                <a:solidFill>
                  <a:srgbClr val="79616B"/>
                </a:solidFill>
                <a:latin typeface="DejaVu Sans"/>
                <a:ea typeface="DejaVu Sans"/>
                <a:cs typeface="DejaVu Sans"/>
              </a:defRPr>
            </a:pPr>
            <a:r>
              <a:rPr sz="1800" b="0">
                <a:solidFill>
                  <a:srgbClr val="79616B"/>
                </a:solidFill>
                <a:latin typeface="DejaVu Sans"/>
                <a:ea typeface="DejaVu Sans"/>
                <a:cs typeface="DejaVu Sans"/>
              </a:rPr>
              <a:t>Choose an amount and payment method</a:t>
            </a:r>
          </a:p>
        </p:txBody>
      </p:sp>
      <p:sp>
        <p:nvSpPr>
          <p:cNvPr id="11" name="">
            <a:extLst xmlns:a="http://schemas.openxmlformats.org/drawingml/2006/main">
              <a:ext uri="{FF2B5EF4-FFF2-40B4-BE49-F238E27FC236}">
                <a16:creationId xmlns:a16="http://schemas.microsoft.com/office/drawing/2014/main" id="{AB0476D5-6223-403D-AF72-813C88674900}"/>
              </a:ext>
            </a:extLst>
          </p:cNvPr>
          <p:cNvSpPr>
            <a:spLocks xmlns:a="http://schemas.openxmlformats.org/drawingml/2006/main" noGrp="1"/>
          </p:cNvSpPr>
          <p:nvPr/>
        </p:nvSpPr>
        <p:spPr>
          <a:xfrm xmlns:a="http://schemas.openxmlformats.org/drawingml/2006/main">
            <a:off x="9372600" y="3990975"/>
            <a:ext cx="4762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Autofit/>
          </a:bodyPr>
          <a:lstStyle xmlns:a="http://schemas.openxmlformats.org/drawingml/2006/main"/>
          <a:p xmlns:a="http://schemas.openxmlformats.org/drawingml/2006/main">
            <a:pPr>
              <a:defRPr sz="1500" b="1">
                <a:solidFill>
                  <a:srgbClr val="9B7E88"/>
                </a:solidFill>
                <a:latin typeface="DejaVu Sans"/>
                <a:ea typeface="DejaVu Sans"/>
                <a:cs typeface="DejaVu Sans"/>
              </a:defRPr>
            </a:pPr>
            <a:r>
              <a:rPr sz="1500" b="1">
                <a:solidFill>
                  <a:srgbClr val="9B7E88"/>
                </a:solidFill>
                <a:latin typeface="DejaVu Sans"/>
                <a:ea typeface="DejaVu Sans"/>
                <a:cs typeface="DejaVu Sans"/>
              </a:rPr>
              <a:t>03</a:t>
            </a:r>
          </a:p>
        </p:txBody>
      </p:sp>
      <p:sp>
        <p:nvSpPr>
          <p:cNvPr id="12" name="">
            <a:extLst xmlns:a="http://schemas.openxmlformats.org/drawingml/2006/main">
              <a:ext uri="{FF2B5EF4-FFF2-40B4-BE49-F238E27FC236}">
                <a16:creationId xmlns:a16="http://schemas.microsoft.com/office/drawing/2014/main" id="{6C0C36CE-493A-41CE-A677-9FCF112756D1}"/>
              </a:ext>
            </a:extLst>
          </p:cNvPr>
          <p:cNvSpPr>
            <a:spLocks xmlns:a="http://schemas.openxmlformats.org/drawingml/2006/main" noGrp="1"/>
          </p:cNvSpPr>
          <p:nvPr/>
        </p:nvSpPr>
        <p:spPr>
          <a:xfrm xmlns:a="http://schemas.openxmlformats.org/drawingml/2006/main">
            <a:off x="9372600" y="4324350"/>
            <a:ext cx="2476500" cy="8953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Autofit/>
          </a:bodyPr>
          <a:lstStyle xmlns:a="http://schemas.openxmlformats.org/drawingml/2006/main"/>
          <a:p xmlns:a="http://schemas.openxmlformats.org/drawingml/2006/main">
            <a:pPr>
              <a:defRPr sz="1800" b="0">
                <a:solidFill>
                  <a:srgbClr val="79616B"/>
                </a:solidFill>
                <a:latin typeface="DejaVu Sans"/>
                <a:ea typeface="DejaVu Sans"/>
                <a:cs typeface="DejaVu Sans"/>
              </a:defRPr>
            </a:pPr>
            <a:r>
              <a:rPr sz="1800" b="0">
                <a:solidFill>
                  <a:srgbClr val="79616B"/>
                </a:solidFill>
                <a:latin typeface="DejaVu Sans"/>
                <a:ea typeface="DejaVu Sans"/>
                <a:cs typeface="DejaVu Sans"/>
              </a:rPr>
              <a:t>Submit once and wait for approval</a:t>
            </a:r>
          </a:p>
        </p:txBody>
      </p:sp>
      <p:sp>
        <p:nvSpPr>
          <p:cNvPr id="13" name="">
            <a:extLst xmlns:a="http://schemas.openxmlformats.org/drawingml/2006/main">
              <a:ext uri="{FF2B5EF4-FFF2-40B4-BE49-F238E27FC236}">
                <a16:creationId xmlns:a16="http://schemas.microsoft.com/office/drawing/2014/main" id="{6CD2A7BA-58E1-40B8-A02A-E92C256947C1}"/>
              </a:ext>
            </a:extLst>
          </p:cNvPr>
          <p:cNvSpPr>
            <a:spLocks xmlns:a="http://schemas.openxmlformats.org/drawingml/2006/main" noGrp="1"/>
          </p:cNvSpPr>
          <p:nvPr/>
        </p:nvSpPr>
        <p:spPr>
          <a:xfrm xmlns:a="http://schemas.openxmlformats.org/drawingml/2006/main">
            <a:off x="352425" y="5524500"/>
            <a:ext cx="110490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Autofit/>
          </a:bodyPr>
          <a:lstStyle xmlns:a="http://schemas.openxmlformats.org/drawingml/2006/main"/>
          <a:p xmlns:a="http://schemas.openxmlformats.org/drawingml/2006/main">
            <a:pPr>
              <a:defRPr sz="1050" b="0">
                <a:solidFill>
                  <a:srgbClr val="79616B"/>
                </a:solidFill>
                <a:latin typeface="DejaVu Sans"/>
                <a:ea typeface="DejaVu Sans"/>
                <a:cs typeface="DejaVu Sans"/>
              </a:defRPr>
            </a:pPr>
            <a:r>
              <a:rPr sz="1050" b="0">
                <a:solidFill>
                  <a:srgbClr val="79616B"/>
                </a:solidFill>
                <a:latin typeface="DejaVu Sans"/>
                <a:ea typeface="DejaVu Sans"/>
                <a:cs typeface="DejaVu Sans"/>
              </a:rPr>
              <a:t>WEBSITE COMPONENT · DEMO DATA</a:t>
            </a:r>
          </a:p>
        </p:txBody>
      </p:sp>
      <p:sp>
        <p:nvSpPr>
          <p:cNvPr id="14" name="">
            <a:extLst xmlns:a="http://schemas.openxmlformats.org/drawingml/2006/main">
              <a:ext uri="{FF2B5EF4-FFF2-40B4-BE49-F238E27FC236}">
                <a16:creationId xmlns:a16="http://schemas.microsoft.com/office/drawing/2014/main" id="{5E8D329D-D14D-4E08-A464-00256447928E}"/>
              </a:ext>
            </a:extLst>
          </p:cNvPr>
          <p:cNvSpPr>
            <a:spLocks xmlns:a="http://schemas.openxmlformats.org/drawingml/2006/main" noGrp="1"/>
          </p:cNvSpPr>
          <p:nvPr/>
        </p:nvSpPr>
        <p:spPr>
          <a:xfrm xmlns:a="http://schemas.openxmlformats.org/drawingml/2006/main">
            <a:off x="0" y="5829300"/>
            <a:ext cx="12192000" cy="1028700"/>
          </a:xfrm>
          <a:prstGeom xmlns:a="http://schemas.openxmlformats.org/drawingml/2006/main" prst="rect">
            <a:avLst/>
          </a:prstGeom>
          <a:solidFill xmlns:a="http://schemas.openxmlformats.org/drawingml/2006/main">
            <a:srgbClr val="26111A"/>
          </a:solidFill>
          <a:ln xmlns:a="http://schemas.openxmlformats.org/drawingml/2006/main" w="0">
            <a:noFill/>
          </a:ln>
        </p:spPr>
      </p:sp>
      <p:sp>
        <p:nvSpPr>
          <p:cNvPr id="15" name="">
            <a:extLst xmlns:a="http://schemas.openxmlformats.org/drawingml/2006/main">
              <a:ext uri="{FF2B5EF4-FFF2-40B4-BE49-F238E27FC236}">
                <a16:creationId xmlns:a16="http://schemas.microsoft.com/office/drawing/2014/main" id="{A238A69C-D1E7-4FCD-90CB-414DCD9043DF}"/>
              </a:ext>
            </a:extLst>
          </p:cNvPr>
          <p:cNvSpPr>
            <a:spLocks xmlns:a="http://schemas.openxmlformats.org/drawingml/2006/main" noGrp="1"/>
          </p:cNvSpPr>
          <p:nvPr/>
        </p:nvSpPr>
        <p:spPr>
          <a:xfrm xmlns:a="http://schemas.openxmlformats.org/drawingml/2006/main">
            <a:off x="523875" y="5915025"/>
            <a:ext cx="11144250" cy="857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Autofit/>
          </a:bodyPr>
          <a:lstStyle xmlns:a="http://schemas.openxmlformats.org/drawingml/2006/main"/>
          <a:p xmlns:a="http://schemas.openxmlformats.org/drawingml/2006/main">
            <a:pPr>
              <a:defRPr sz="1800" b="0">
                <a:solidFill>
                  <a:srgbClr val="FFFFFF"/>
                </a:solidFill>
                <a:latin typeface="DejaVu Sans"/>
                <a:ea typeface="DejaVu Sans"/>
                <a:cs typeface="DejaVu Sans"/>
              </a:defRPr>
            </a:pPr>
            <a:r>
              <a:rPr sz="1800" b="0">
                <a:solidFill>
                  <a:srgbClr val="FFFFFF"/>
                </a:solidFill>
                <a:latin typeface="DejaVu Sans"/>
                <a:ea typeface="DejaVu Sans"/>
                <a:cs typeface="DejaVu Sans"/>
              </a:rPr>
              <a:t>Setelah login, buka Balance and transactions. Ini tampilan member dengan data demo. Saldo disetujui muncul di atas Open invoices, Transactions, dan Add a deposit.</a:t>
            </a:r>
          </a:p>
        </p:txBody>
      </p:sp>
    </p:spTree>
    <p:extLst>
      <p:ext uri="{BB962C8B-B14F-4D97-AF65-F5344CB8AC3E}">
        <p14:creationId xmlns:p14="http://schemas.microsoft.com/office/powerpoint/2010/main" val="347877616"/>
      </p:ext>
    </p:extLst>
  </p:cSld>
</p:sld>
</file>

<file path=ppt/slides/slide13.xml><?xml version="1.0" encoding="utf-8"?>
<p:sld xmlns:p="http://schemas.openxmlformats.org/presentationml/2006/main">
  <p:cSld>
    <p:bg>
      <p:bgPr>
        <a:solidFill xmlns:a="http://schemas.openxmlformats.org/drawingml/2006/main">
          <a:srgbClr val="FFFAF4"/>
        </a:solidFill>
      </p:bgPr>
    </p:bg>
    <p:spTree>
      <p:nvGrpSpPr>
        <p:cNvPr id="1" name=""/>
        <p:cNvGrpSpPr/>
        <p:nvPr/>
      </p:nvGrpSpPr>
      <p:grpSpPr>
        <a:xfrm xmlns:a="http://schemas.openxmlformats.org/drawingml/2006/main"/>
      </p:grpSpPr>
      <p:sp>
        <p:nvSpPr>
          <p:cNvPr id="16" name="">
            <a:extLst xmlns:a="http://schemas.openxmlformats.org/drawingml/2006/main">
              <a:ext uri="{FF2B5EF4-FFF2-40B4-BE49-F238E27FC236}">
                <a16:creationId xmlns:a16="http://schemas.microsoft.com/office/drawing/2014/main" id="{054CDD88-BBDE-4E88-8C1F-21FEB20E81DE}"/>
              </a:ext>
            </a:extLst>
          </p:cNvPr>
          <p:cNvSpPr>
            <a:spLocks xmlns:a="http://schemas.openxmlformats.org/drawingml/2006/main" noGrp="1"/>
          </p:cNvSpPr>
          <p:nvPr/>
        </p:nvSpPr>
        <p:spPr>
          <a:xfrm xmlns:a="http://schemas.openxmlformats.org/drawingml/2006/main">
            <a:off x="0" y="0"/>
            <a:ext cx="12192000" cy="66675"/>
          </a:xfrm>
          <a:prstGeom xmlns:a="http://schemas.openxmlformats.org/drawingml/2006/main" prst="rect">
            <a:avLst/>
          </a:prstGeom>
          <a:solidFill xmlns:a="http://schemas.openxmlformats.org/drawingml/2006/main">
            <a:srgbClr val="7B1531"/>
          </a:solidFill>
          <a:ln xmlns:a="http://schemas.openxmlformats.org/drawingml/2006/main" w="0">
            <a:noFill/>
          </a:ln>
        </p:spPr>
      </p:sp>
      <p:pic>
        <p:nvPicPr>
          <p:cNvPr id="17" name=""/>
          <p:cNvPicPr>
            <a:picLocks xmlns:a="http://schemas.openxmlformats.org/drawingml/2006/main" noChangeAspect="1"/>
          </p:cNvPicPr>
          <p:nvPr/>
        </p:nvPicPr>
        <p:blipFill>
          <a:blip xmlns:r="http://schemas.openxmlformats.org/officeDocument/2006/relationships" xmlns:a="http://schemas.openxmlformats.org/drawingml/2006/main" r:embed="R20eb0a9005564680"/>
          <a:stretch xmlns:a="http://schemas.openxmlformats.org/drawingml/2006/main"/>
        </p:blipFill>
        <p:spPr>
          <a:xfrm xmlns:a="http://schemas.openxmlformats.org/drawingml/2006/main">
            <a:off x="285750" y="189868"/>
            <a:ext cx="581025" cy="563239"/>
          </a:xfrm>
          <a:prstGeom xmlns:a="http://schemas.openxmlformats.org/drawingml/2006/main" prst="rect">
            <a:avLst/>
          </a:prstGeom>
        </p:spPr>
      </p:pic>
      <p:sp>
        <p:nvSpPr>
          <p:cNvPr id="3" name="">
            <a:extLst xmlns:a="http://schemas.openxmlformats.org/drawingml/2006/main">
              <a:ext uri="{FF2B5EF4-FFF2-40B4-BE49-F238E27FC236}">
                <a16:creationId xmlns:a16="http://schemas.microsoft.com/office/drawing/2014/main" id="{F3E5D45E-9938-45B1-BCF4-F9A39F4A0321}"/>
              </a:ext>
            </a:extLst>
          </p:cNvPr>
          <p:cNvSpPr>
            <a:spLocks xmlns:a="http://schemas.openxmlformats.org/drawingml/2006/main" noGrp="1"/>
          </p:cNvSpPr>
          <p:nvPr/>
        </p:nvSpPr>
        <p:spPr>
          <a:xfrm xmlns:a="http://schemas.openxmlformats.org/drawingml/2006/main">
            <a:off x="1047750" y="219075"/>
            <a:ext cx="10287000" cy="5429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Autofit/>
          </a:bodyPr>
          <a:lstStyle xmlns:a="http://schemas.openxmlformats.org/drawingml/2006/main"/>
          <a:p xmlns:a="http://schemas.openxmlformats.org/drawingml/2006/main">
            <a:pPr>
              <a:defRPr sz="2925" b="1">
                <a:solidFill>
                  <a:srgbClr val="35101D"/>
                </a:solidFill>
                <a:latin typeface="DejaVu Sans"/>
                <a:ea typeface="DejaVu Sans"/>
                <a:cs typeface="DejaVu Sans"/>
              </a:defRPr>
            </a:pPr>
            <a:r>
              <a:rPr sz="2925" b="1">
                <a:solidFill>
                  <a:srgbClr val="35101D"/>
                </a:solidFill>
                <a:latin typeface="DejaVu Sans"/>
                <a:ea typeface="DejaVu Sans"/>
                <a:cs typeface="DejaVu Sans"/>
              </a:rPr>
              <a:t>Transfer or cash</a:t>
            </a:r>
          </a:p>
        </p:txBody>
      </p:sp>
      <p:sp>
        <p:nvSpPr>
          <p:cNvPr id="4" name="">
            <a:extLst xmlns:a="http://schemas.openxmlformats.org/drawingml/2006/main">
              <a:ext uri="{FF2B5EF4-FFF2-40B4-BE49-F238E27FC236}">
                <a16:creationId xmlns:a16="http://schemas.microsoft.com/office/drawing/2014/main" id="{37449437-4C00-4AC8-B9AC-1C02061CA7BD}"/>
              </a:ext>
            </a:extLst>
          </p:cNvPr>
          <p:cNvSpPr>
            <a:spLocks xmlns:a="http://schemas.openxmlformats.org/drawingml/2006/main" noGrp="1"/>
          </p:cNvSpPr>
          <p:nvPr/>
        </p:nvSpPr>
        <p:spPr>
          <a:xfrm xmlns:a="http://schemas.openxmlformats.org/drawingml/2006/main">
            <a:off x="1047750" y="828675"/>
            <a:ext cx="10382250" cy="2571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Autofit/>
          </a:bodyPr>
          <a:lstStyle xmlns:a="http://schemas.openxmlformats.org/drawingml/2006/main"/>
          <a:p xmlns:a="http://schemas.openxmlformats.org/drawingml/2006/main">
            <a:pPr>
              <a:defRPr sz="1350" b="0">
                <a:solidFill>
                  <a:srgbClr val="79616B"/>
                </a:solidFill>
                <a:latin typeface="DejaVu Sans"/>
                <a:ea typeface="DejaVu Sans"/>
                <a:cs typeface="DejaVu Sans"/>
              </a:defRPr>
            </a:pPr>
            <a:r>
              <a:rPr sz="1350" b="0">
                <a:solidFill>
                  <a:srgbClr val="79616B"/>
                </a:solidFill>
                <a:latin typeface="DejaVu Sans"/>
                <a:ea typeface="DejaVu Sans"/>
                <a:cs typeface="DejaVu Sans"/>
              </a:rPr>
              <a:t>Member / Add a deposit</a:t>
            </a:r>
          </a:p>
        </p:txBody>
      </p:sp>
      <p:pic>
        <p:nvPicPr>
          <p:cNvPr id="20" name=""/>
          <p:cNvPicPr>
            <a:picLocks xmlns:a="http://schemas.openxmlformats.org/drawingml/2006/main" noChangeAspect="1"/>
          </p:cNvPicPr>
          <p:nvPr/>
        </p:nvPicPr>
        <p:blipFill>
          <a:blip xmlns:r="http://schemas.openxmlformats.org/officeDocument/2006/relationships" xmlns:a="http://schemas.openxmlformats.org/drawingml/2006/main" r:embed="Re861bc71e5694b5b"/>
          <a:stretch xmlns:a="http://schemas.openxmlformats.org/drawingml/2006/main"/>
        </p:blipFill>
        <p:spPr>
          <a:xfrm xmlns:a="http://schemas.openxmlformats.org/drawingml/2006/main">
            <a:off x="333375" y="1941975"/>
            <a:ext cx="8743950" cy="2916901"/>
          </a:xfrm>
          <a:prstGeom xmlns:a="http://schemas.openxmlformats.org/drawingml/2006/main" prst="rect">
            <a:avLst/>
          </a:prstGeom>
        </p:spPr>
      </p:pic>
      <p:sp>
        <p:nvSpPr>
          <p:cNvPr id="6" name="">
            <a:extLst xmlns:a="http://schemas.openxmlformats.org/drawingml/2006/main">
              <a:ext uri="{FF2B5EF4-FFF2-40B4-BE49-F238E27FC236}">
                <a16:creationId xmlns:a16="http://schemas.microsoft.com/office/drawing/2014/main" id="{0F320E66-04F3-4198-A1F3-0EFF8E080105}"/>
              </a:ext>
            </a:extLst>
          </p:cNvPr>
          <p:cNvSpPr>
            <a:spLocks xmlns:a="http://schemas.openxmlformats.org/drawingml/2006/main" noGrp="1"/>
          </p:cNvSpPr>
          <p:nvPr/>
        </p:nvSpPr>
        <p:spPr>
          <a:xfrm xmlns:a="http://schemas.openxmlformats.org/drawingml/2006/main">
            <a:off x="420815" y="3050397"/>
            <a:ext cx="5596128" cy="729225"/>
          </a:xfrm>
          <a:prstGeom xmlns:a="http://schemas.openxmlformats.org/drawingml/2006/main" prst="ellipse">
            <a:avLst/>
          </a:prstGeom>
          <a:noFill xmlns:a="http://schemas.openxmlformats.org/drawingml/2006/main"/>
          <a:ln xmlns:a="http://schemas.openxmlformats.org/drawingml/2006/main" w="38100">
            <a:solidFill>
              <a:srgbClr val="DC243C"/>
            </a:solidFill>
          </a:ln>
        </p:spPr>
      </p:sp>
      <p:sp>
        <p:nvSpPr>
          <p:cNvPr id="7" name="">
            <a:extLst xmlns:a="http://schemas.openxmlformats.org/drawingml/2006/main">
              <a:ext uri="{FF2B5EF4-FFF2-40B4-BE49-F238E27FC236}">
                <a16:creationId xmlns:a16="http://schemas.microsoft.com/office/drawing/2014/main" id="{59998CA1-9542-4AF0-A9BF-0501A4B8AD8A}"/>
              </a:ext>
            </a:extLst>
          </p:cNvPr>
          <p:cNvSpPr>
            <a:spLocks xmlns:a="http://schemas.openxmlformats.org/drawingml/2006/main" noGrp="1"/>
          </p:cNvSpPr>
          <p:nvPr/>
        </p:nvSpPr>
        <p:spPr>
          <a:xfrm xmlns:a="http://schemas.openxmlformats.org/drawingml/2006/main">
            <a:off x="9372600" y="1400175"/>
            <a:ext cx="4762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Autofit/>
          </a:bodyPr>
          <a:lstStyle xmlns:a="http://schemas.openxmlformats.org/drawingml/2006/main"/>
          <a:p xmlns:a="http://schemas.openxmlformats.org/drawingml/2006/main">
            <a:pPr>
              <a:defRPr sz="1500" b="1">
                <a:solidFill>
                  <a:srgbClr val="DC243C"/>
                </a:solidFill>
                <a:latin typeface="DejaVu Sans"/>
                <a:ea typeface="DejaVu Sans"/>
                <a:cs typeface="DejaVu Sans"/>
              </a:defRPr>
            </a:pPr>
            <a:r>
              <a:rPr sz="1500" b="1">
                <a:solidFill>
                  <a:srgbClr val="DC243C"/>
                </a:solidFill>
                <a:latin typeface="DejaVu Sans"/>
                <a:ea typeface="DejaVu Sans"/>
                <a:cs typeface="DejaVu Sans"/>
              </a:rPr>
              <a:t>01</a:t>
            </a:r>
          </a:p>
        </p:txBody>
      </p:sp>
      <p:sp>
        <p:nvSpPr>
          <p:cNvPr id="8" name="">
            <a:extLst xmlns:a="http://schemas.openxmlformats.org/drawingml/2006/main">
              <a:ext uri="{FF2B5EF4-FFF2-40B4-BE49-F238E27FC236}">
                <a16:creationId xmlns:a16="http://schemas.microsoft.com/office/drawing/2014/main" id="{C5B467D4-D715-4ACE-A7A1-7E8802C5E5D6}"/>
              </a:ext>
            </a:extLst>
          </p:cNvPr>
          <p:cNvSpPr>
            <a:spLocks xmlns:a="http://schemas.openxmlformats.org/drawingml/2006/main" noGrp="1"/>
          </p:cNvSpPr>
          <p:nvPr/>
        </p:nvSpPr>
        <p:spPr>
          <a:xfrm xmlns:a="http://schemas.openxmlformats.org/drawingml/2006/main">
            <a:off x="9372600" y="1733550"/>
            <a:ext cx="2476500" cy="8953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Autofit/>
          </a:bodyPr>
          <a:lstStyle xmlns:a="http://schemas.openxmlformats.org/drawingml/2006/main"/>
          <a:p xmlns:a="http://schemas.openxmlformats.org/drawingml/2006/main">
            <a:pPr>
              <a:defRPr sz="1800" b="1">
                <a:solidFill>
                  <a:srgbClr val="35101D"/>
                </a:solidFill>
                <a:latin typeface="DejaVu Sans"/>
                <a:ea typeface="DejaVu Sans"/>
                <a:cs typeface="DejaVu Sans"/>
              </a:defRPr>
            </a:pPr>
            <a:r>
              <a:rPr sz="1800" b="1">
                <a:solidFill>
                  <a:srgbClr val="35101D"/>
                </a:solidFill>
                <a:latin typeface="DejaVu Sans"/>
                <a:ea typeface="DejaVu Sans"/>
                <a:cs typeface="DejaVu Sans"/>
              </a:rPr>
              <a:t>Use the receiving details on the page</a:t>
            </a:r>
          </a:p>
        </p:txBody>
      </p:sp>
      <p:sp>
        <p:nvSpPr>
          <p:cNvPr id="9" name="">
            <a:extLst xmlns:a="http://schemas.openxmlformats.org/drawingml/2006/main">
              <a:ext uri="{FF2B5EF4-FFF2-40B4-BE49-F238E27FC236}">
                <a16:creationId xmlns:a16="http://schemas.microsoft.com/office/drawing/2014/main" id="{639B7AD8-851A-4757-A628-0C72B2A917C3}"/>
              </a:ext>
            </a:extLst>
          </p:cNvPr>
          <p:cNvSpPr>
            <a:spLocks xmlns:a="http://schemas.openxmlformats.org/drawingml/2006/main" noGrp="1"/>
          </p:cNvSpPr>
          <p:nvPr/>
        </p:nvSpPr>
        <p:spPr>
          <a:xfrm xmlns:a="http://schemas.openxmlformats.org/drawingml/2006/main">
            <a:off x="9372600" y="2695575"/>
            <a:ext cx="4762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Autofit/>
          </a:bodyPr>
          <a:lstStyle xmlns:a="http://schemas.openxmlformats.org/drawingml/2006/main"/>
          <a:p xmlns:a="http://schemas.openxmlformats.org/drawingml/2006/main">
            <a:pPr>
              <a:defRPr sz="1500" b="1">
                <a:solidFill>
                  <a:srgbClr val="9B7E88"/>
                </a:solidFill>
                <a:latin typeface="DejaVu Sans"/>
                <a:ea typeface="DejaVu Sans"/>
                <a:cs typeface="DejaVu Sans"/>
              </a:defRPr>
            </a:pPr>
            <a:r>
              <a:rPr sz="1500" b="1">
                <a:solidFill>
                  <a:srgbClr val="9B7E88"/>
                </a:solidFill>
                <a:latin typeface="DejaVu Sans"/>
                <a:ea typeface="DejaVu Sans"/>
                <a:cs typeface="DejaVu Sans"/>
              </a:rPr>
              <a:t>02</a:t>
            </a:r>
          </a:p>
        </p:txBody>
      </p:sp>
      <p:sp>
        <p:nvSpPr>
          <p:cNvPr id="10" name="">
            <a:extLst xmlns:a="http://schemas.openxmlformats.org/drawingml/2006/main">
              <a:ext uri="{FF2B5EF4-FFF2-40B4-BE49-F238E27FC236}">
                <a16:creationId xmlns:a16="http://schemas.microsoft.com/office/drawing/2014/main" id="{1EAC5300-391B-47E0-9AAA-ACA2EDB74FD5}"/>
              </a:ext>
            </a:extLst>
          </p:cNvPr>
          <p:cNvSpPr>
            <a:spLocks xmlns:a="http://schemas.openxmlformats.org/drawingml/2006/main" noGrp="1"/>
          </p:cNvSpPr>
          <p:nvPr/>
        </p:nvSpPr>
        <p:spPr>
          <a:xfrm xmlns:a="http://schemas.openxmlformats.org/drawingml/2006/main">
            <a:off x="9372600" y="3028950"/>
            <a:ext cx="2476500" cy="8953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Autofit/>
          </a:bodyPr>
          <a:lstStyle xmlns:a="http://schemas.openxmlformats.org/drawingml/2006/main"/>
          <a:p xmlns:a="http://schemas.openxmlformats.org/drawingml/2006/main">
            <a:pPr>
              <a:defRPr sz="1800" b="0">
                <a:solidFill>
                  <a:srgbClr val="79616B"/>
                </a:solidFill>
                <a:latin typeface="DejaVu Sans"/>
                <a:ea typeface="DejaVu Sans"/>
                <a:cs typeface="DejaVu Sans"/>
              </a:defRPr>
            </a:pPr>
            <a:r>
              <a:rPr sz="1800" b="0">
                <a:solidFill>
                  <a:srgbClr val="79616B"/>
                </a:solidFill>
                <a:latin typeface="DejaVu Sans"/>
                <a:ea typeface="DejaVu Sans"/>
                <a:cs typeface="DejaVu Sans"/>
              </a:rPr>
              <a:t>Attach proof for a transfer</a:t>
            </a:r>
          </a:p>
        </p:txBody>
      </p:sp>
      <p:sp>
        <p:nvSpPr>
          <p:cNvPr id="11" name="">
            <a:extLst xmlns:a="http://schemas.openxmlformats.org/drawingml/2006/main">
              <a:ext uri="{FF2B5EF4-FFF2-40B4-BE49-F238E27FC236}">
                <a16:creationId xmlns:a16="http://schemas.microsoft.com/office/drawing/2014/main" id="{C081342E-3C43-46DE-81DE-37BF82E03826}"/>
              </a:ext>
            </a:extLst>
          </p:cNvPr>
          <p:cNvSpPr>
            <a:spLocks xmlns:a="http://schemas.openxmlformats.org/drawingml/2006/main" noGrp="1"/>
          </p:cNvSpPr>
          <p:nvPr/>
        </p:nvSpPr>
        <p:spPr>
          <a:xfrm xmlns:a="http://schemas.openxmlformats.org/drawingml/2006/main">
            <a:off x="9372600" y="3990975"/>
            <a:ext cx="4762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Autofit/>
          </a:bodyPr>
          <a:lstStyle xmlns:a="http://schemas.openxmlformats.org/drawingml/2006/main"/>
          <a:p xmlns:a="http://schemas.openxmlformats.org/drawingml/2006/main">
            <a:pPr>
              <a:defRPr sz="1500" b="1">
                <a:solidFill>
                  <a:srgbClr val="9B7E88"/>
                </a:solidFill>
                <a:latin typeface="DejaVu Sans"/>
                <a:ea typeface="DejaVu Sans"/>
                <a:cs typeface="DejaVu Sans"/>
              </a:defRPr>
            </a:pPr>
            <a:r>
              <a:rPr sz="1500" b="1">
                <a:solidFill>
                  <a:srgbClr val="9B7E88"/>
                </a:solidFill>
                <a:latin typeface="DejaVu Sans"/>
                <a:ea typeface="DejaVu Sans"/>
                <a:cs typeface="DejaVu Sans"/>
              </a:rPr>
              <a:t>03</a:t>
            </a:r>
          </a:p>
        </p:txBody>
      </p:sp>
      <p:sp>
        <p:nvSpPr>
          <p:cNvPr id="12" name="">
            <a:extLst xmlns:a="http://schemas.openxmlformats.org/drawingml/2006/main">
              <a:ext uri="{FF2B5EF4-FFF2-40B4-BE49-F238E27FC236}">
                <a16:creationId xmlns:a16="http://schemas.microsoft.com/office/drawing/2014/main" id="{FAD8E71D-A76D-4579-826F-808EB1B62592}"/>
              </a:ext>
            </a:extLst>
          </p:cNvPr>
          <p:cNvSpPr>
            <a:spLocks xmlns:a="http://schemas.openxmlformats.org/drawingml/2006/main" noGrp="1"/>
          </p:cNvSpPr>
          <p:nvPr/>
        </p:nvSpPr>
        <p:spPr>
          <a:xfrm xmlns:a="http://schemas.openxmlformats.org/drawingml/2006/main">
            <a:off x="9372600" y="4324350"/>
            <a:ext cx="2476500" cy="8953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Autofit/>
          </a:bodyPr>
          <a:lstStyle xmlns:a="http://schemas.openxmlformats.org/drawingml/2006/main"/>
          <a:p xmlns:a="http://schemas.openxmlformats.org/drawingml/2006/main">
            <a:pPr>
              <a:defRPr sz="1800" b="0">
                <a:solidFill>
                  <a:srgbClr val="79616B"/>
                </a:solidFill>
                <a:latin typeface="DejaVu Sans"/>
                <a:ea typeface="DejaVu Sans"/>
                <a:cs typeface="DejaVu Sans"/>
              </a:defRPr>
            </a:pPr>
            <a:r>
              <a:rPr sz="1800" b="0">
                <a:solidFill>
                  <a:srgbClr val="79616B"/>
                </a:solidFill>
                <a:latin typeface="DejaVu Sans"/>
                <a:ea typeface="DejaVu Sans"/>
                <a:cs typeface="DejaVu Sans"/>
              </a:rPr>
              <a:t>For cash, identify the receiving Officer</a:t>
            </a:r>
          </a:p>
        </p:txBody>
      </p:sp>
      <p:sp>
        <p:nvSpPr>
          <p:cNvPr id="13" name="">
            <a:extLst xmlns:a="http://schemas.openxmlformats.org/drawingml/2006/main">
              <a:ext uri="{FF2B5EF4-FFF2-40B4-BE49-F238E27FC236}">
                <a16:creationId xmlns:a16="http://schemas.microsoft.com/office/drawing/2014/main" id="{6F08C0C3-1A62-4CDD-AFA6-82CD6A02583B}"/>
              </a:ext>
            </a:extLst>
          </p:cNvPr>
          <p:cNvSpPr>
            <a:spLocks xmlns:a="http://schemas.openxmlformats.org/drawingml/2006/main" noGrp="1"/>
          </p:cNvSpPr>
          <p:nvPr/>
        </p:nvSpPr>
        <p:spPr>
          <a:xfrm xmlns:a="http://schemas.openxmlformats.org/drawingml/2006/main">
            <a:off x="352425" y="5524500"/>
            <a:ext cx="110490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Autofit/>
          </a:bodyPr>
          <a:lstStyle xmlns:a="http://schemas.openxmlformats.org/drawingml/2006/main"/>
          <a:p xmlns:a="http://schemas.openxmlformats.org/drawingml/2006/main">
            <a:pPr>
              <a:defRPr sz="1050" b="0">
                <a:solidFill>
                  <a:srgbClr val="79616B"/>
                </a:solidFill>
                <a:latin typeface="DejaVu Sans"/>
                <a:ea typeface="DejaVu Sans"/>
                <a:cs typeface="DejaVu Sans"/>
              </a:defRPr>
            </a:pPr>
            <a:r>
              <a:rPr sz="1050" b="0">
                <a:solidFill>
                  <a:srgbClr val="79616B"/>
                </a:solidFill>
                <a:latin typeface="DejaVu Sans"/>
                <a:ea typeface="DejaVu Sans"/>
                <a:cs typeface="DejaVu Sans"/>
              </a:rPr>
              <a:t>WEBSITE COMPONENT · DEMO DATA</a:t>
            </a:r>
          </a:p>
        </p:txBody>
      </p:sp>
      <p:sp>
        <p:nvSpPr>
          <p:cNvPr id="14" name="">
            <a:extLst xmlns:a="http://schemas.openxmlformats.org/drawingml/2006/main">
              <a:ext uri="{FF2B5EF4-FFF2-40B4-BE49-F238E27FC236}">
                <a16:creationId xmlns:a16="http://schemas.microsoft.com/office/drawing/2014/main" id="{F52482BE-1583-43AA-AEA5-063C071BD781}"/>
              </a:ext>
            </a:extLst>
          </p:cNvPr>
          <p:cNvSpPr>
            <a:spLocks xmlns:a="http://schemas.openxmlformats.org/drawingml/2006/main" noGrp="1"/>
          </p:cNvSpPr>
          <p:nvPr/>
        </p:nvSpPr>
        <p:spPr>
          <a:xfrm xmlns:a="http://schemas.openxmlformats.org/drawingml/2006/main">
            <a:off x="0" y="5829300"/>
            <a:ext cx="12192000" cy="1028700"/>
          </a:xfrm>
          <a:prstGeom xmlns:a="http://schemas.openxmlformats.org/drawingml/2006/main" prst="rect">
            <a:avLst/>
          </a:prstGeom>
          <a:solidFill xmlns:a="http://schemas.openxmlformats.org/drawingml/2006/main">
            <a:srgbClr val="26111A"/>
          </a:solidFill>
          <a:ln xmlns:a="http://schemas.openxmlformats.org/drawingml/2006/main" w="0">
            <a:noFill/>
          </a:ln>
        </p:spPr>
      </p:sp>
      <p:sp>
        <p:nvSpPr>
          <p:cNvPr id="15" name="">
            <a:extLst xmlns:a="http://schemas.openxmlformats.org/drawingml/2006/main">
              <a:ext uri="{FF2B5EF4-FFF2-40B4-BE49-F238E27FC236}">
                <a16:creationId xmlns:a16="http://schemas.microsoft.com/office/drawing/2014/main" id="{BCF4A170-9C23-46D4-9EFC-771F385B72AC}"/>
              </a:ext>
            </a:extLst>
          </p:cNvPr>
          <p:cNvSpPr>
            <a:spLocks xmlns:a="http://schemas.openxmlformats.org/drawingml/2006/main" noGrp="1"/>
          </p:cNvSpPr>
          <p:nvPr/>
        </p:nvSpPr>
        <p:spPr>
          <a:xfrm xmlns:a="http://schemas.openxmlformats.org/drawingml/2006/main">
            <a:off x="523875" y="5915025"/>
            <a:ext cx="11144250" cy="857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Autofit/>
          </a:bodyPr>
          <a:lstStyle xmlns:a="http://schemas.openxmlformats.org/drawingml/2006/main"/>
          <a:p xmlns:a="http://schemas.openxmlformats.org/drawingml/2006/main">
            <a:pPr>
              <a:defRPr sz="1800" b="0">
                <a:solidFill>
                  <a:srgbClr val="FFFFFF"/>
                </a:solidFill>
                <a:latin typeface="DejaVu Sans"/>
                <a:ea typeface="DejaVu Sans"/>
                <a:cs typeface="DejaVu Sans"/>
              </a:defRPr>
            </a:pPr>
            <a:r>
              <a:rPr sz="1800" b="0">
                <a:solidFill>
                  <a:srgbClr val="FFFFFF"/>
                </a:solidFill>
                <a:latin typeface="DejaVu Sans"/>
                <a:ea typeface="DejaVu Sans"/>
                <a:cs typeface="DejaVu Sans"/>
              </a:rPr>
              <a:t>Untuk transfer, ikuti rekening penerima di website. Pada versi ini nomor Fawran Adit adalah 50206895.</a:t>
            </a:r>
          </a:p>
        </p:txBody>
      </p:sp>
    </p:spTree>
    <p:extLst>
      <p:ext uri="{BB962C8B-B14F-4D97-AF65-F5344CB8AC3E}">
        <p14:creationId xmlns:p14="http://schemas.microsoft.com/office/powerpoint/2010/main" val="1569016842"/>
      </p:ext>
    </p:extLst>
  </p:cSld>
</p:sld>
</file>

<file path=ppt/slides/slide14.xml><?xml version="1.0" encoding="utf-8"?>
<p:sld xmlns:p="http://schemas.openxmlformats.org/presentationml/2006/main">
  <p:cSld>
    <p:bg>
      <p:bgPr>
        <a:solidFill xmlns:a="http://schemas.openxmlformats.org/drawingml/2006/main">
          <a:srgbClr val="FFFAF4"/>
        </a:solidFill>
      </p:bgPr>
    </p:bg>
    <p:spTree>
      <p:nvGrpSpPr>
        <p:cNvPr id="1" name=""/>
        <p:cNvGrpSpPr/>
        <p:nvPr/>
      </p:nvGrpSpPr>
      <p:grpSpPr>
        <a:xfrm xmlns:a="http://schemas.openxmlformats.org/drawingml/2006/main"/>
      </p:grpSpPr>
      <p:sp>
        <p:nvSpPr>
          <p:cNvPr id="16" name="">
            <a:extLst xmlns:a="http://schemas.openxmlformats.org/drawingml/2006/main">
              <a:ext uri="{FF2B5EF4-FFF2-40B4-BE49-F238E27FC236}">
                <a16:creationId xmlns:a16="http://schemas.microsoft.com/office/drawing/2014/main" id="{7CB9E3EA-9016-47C8-92FA-0B24D3A59AEC}"/>
              </a:ext>
            </a:extLst>
          </p:cNvPr>
          <p:cNvSpPr>
            <a:spLocks xmlns:a="http://schemas.openxmlformats.org/drawingml/2006/main" noGrp="1"/>
          </p:cNvSpPr>
          <p:nvPr/>
        </p:nvSpPr>
        <p:spPr>
          <a:xfrm xmlns:a="http://schemas.openxmlformats.org/drawingml/2006/main">
            <a:off x="0" y="0"/>
            <a:ext cx="12192000" cy="66675"/>
          </a:xfrm>
          <a:prstGeom xmlns:a="http://schemas.openxmlformats.org/drawingml/2006/main" prst="rect">
            <a:avLst/>
          </a:prstGeom>
          <a:solidFill xmlns:a="http://schemas.openxmlformats.org/drawingml/2006/main">
            <a:srgbClr val="7B1531"/>
          </a:solidFill>
          <a:ln xmlns:a="http://schemas.openxmlformats.org/drawingml/2006/main" w="0">
            <a:noFill/>
          </a:ln>
        </p:spPr>
      </p:sp>
      <p:pic>
        <p:nvPicPr>
          <p:cNvPr id="17" name=""/>
          <p:cNvPicPr>
            <a:picLocks xmlns:a="http://schemas.openxmlformats.org/drawingml/2006/main" noChangeAspect="1"/>
          </p:cNvPicPr>
          <p:nvPr/>
        </p:nvPicPr>
        <p:blipFill>
          <a:blip xmlns:r="http://schemas.openxmlformats.org/officeDocument/2006/relationships" xmlns:a="http://schemas.openxmlformats.org/drawingml/2006/main" r:embed="R0ff717e81aeb41aa"/>
          <a:stretch xmlns:a="http://schemas.openxmlformats.org/drawingml/2006/main"/>
        </p:blipFill>
        <p:spPr>
          <a:xfrm xmlns:a="http://schemas.openxmlformats.org/drawingml/2006/main">
            <a:off x="285750" y="189868"/>
            <a:ext cx="581025" cy="563239"/>
          </a:xfrm>
          <a:prstGeom xmlns:a="http://schemas.openxmlformats.org/drawingml/2006/main" prst="rect">
            <a:avLst/>
          </a:prstGeom>
        </p:spPr>
      </p:pic>
      <p:sp>
        <p:nvSpPr>
          <p:cNvPr id="3" name="">
            <a:extLst xmlns:a="http://schemas.openxmlformats.org/drawingml/2006/main">
              <a:ext uri="{FF2B5EF4-FFF2-40B4-BE49-F238E27FC236}">
                <a16:creationId xmlns:a16="http://schemas.microsoft.com/office/drawing/2014/main" id="{605079FD-E10C-4469-A1CD-73A85B2AE0EF}"/>
              </a:ext>
            </a:extLst>
          </p:cNvPr>
          <p:cNvSpPr>
            <a:spLocks xmlns:a="http://schemas.openxmlformats.org/drawingml/2006/main" noGrp="1"/>
          </p:cNvSpPr>
          <p:nvPr/>
        </p:nvSpPr>
        <p:spPr>
          <a:xfrm xmlns:a="http://schemas.openxmlformats.org/drawingml/2006/main">
            <a:off x="1047750" y="219075"/>
            <a:ext cx="10287000" cy="5429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Autofit/>
          </a:bodyPr>
          <a:lstStyle xmlns:a="http://schemas.openxmlformats.org/drawingml/2006/main"/>
          <a:p xmlns:a="http://schemas.openxmlformats.org/drawingml/2006/main">
            <a:pPr>
              <a:defRPr sz="2925" b="1">
                <a:solidFill>
                  <a:srgbClr val="35101D"/>
                </a:solidFill>
                <a:latin typeface="DejaVu Sans"/>
                <a:ea typeface="DejaVu Sans"/>
                <a:cs typeface="DejaVu Sans"/>
              </a:defRPr>
            </a:pPr>
            <a:r>
              <a:rPr sz="2925" b="1">
                <a:solidFill>
                  <a:srgbClr val="35101D"/>
                </a:solidFill>
                <a:latin typeface="DejaVu Sans"/>
                <a:ea typeface="DejaVu Sans"/>
                <a:cs typeface="DejaVu Sans"/>
              </a:rPr>
              <a:t>Session payments</a:t>
            </a:r>
          </a:p>
        </p:txBody>
      </p:sp>
      <p:sp>
        <p:nvSpPr>
          <p:cNvPr id="4" name="">
            <a:extLst xmlns:a="http://schemas.openxmlformats.org/drawingml/2006/main">
              <a:ext uri="{FF2B5EF4-FFF2-40B4-BE49-F238E27FC236}">
                <a16:creationId xmlns:a16="http://schemas.microsoft.com/office/drawing/2014/main" id="{3F238CDF-FA8D-4BF8-A442-D7497A0E64CE}"/>
              </a:ext>
            </a:extLst>
          </p:cNvPr>
          <p:cNvSpPr>
            <a:spLocks xmlns:a="http://schemas.openxmlformats.org/drawingml/2006/main" noGrp="1"/>
          </p:cNvSpPr>
          <p:nvPr/>
        </p:nvSpPr>
        <p:spPr>
          <a:xfrm xmlns:a="http://schemas.openxmlformats.org/drawingml/2006/main">
            <a:off x="1047750" y="828675"/>
            <a:ext cx="10382250" cy="2571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Autofit/>
          </a:bodyPr>
          <a:lstStyle xmlns:a="http://schemas.openxmlformats.org/drawingml/2006/main"/>
          <a:p xmlns:a="http://schemas.openxmlformats.org/drawingml/2006/main">
            <a:pPr>
              <a:defRPr sz="1350" b="0">
                <a:solidFill>
                  <a:srgbClr val="79616B"/>
                </a:solidFill>
                <a:latin typeface="DejaVu Sans"/>
                <a:ea typeface="DejaVu Sans"/>
                <a:cs typeface="DejaVu Sans"/>
              </a:defRPr>
            </a:pPr>
            <a:r>
              <a:rPr sz="1350" b="0">
                <a:solidFill>
                  <a:srgbClr val="79616B"/>
                </a:solidFill>
                <a:latin typeface="DejaVu Sans"/>
                <a:ea typeface="DejaVu Sans"/>
                <a:cs typeface="DejaVu Sans"/>
              </a:rPr>
              <a:t>Member / Open invoices</a:t>
            </a:r>
          </a:p>
        </p:txBody>
      </p:sp>
      <p:pic>
        <p:nvPicPr>
          <p:cNvPr id="20" name=""/>
          <p:cNvPicPr>
            <a:picLocks xmlns:a="http://schemas.openxmlformats.org/drawingml/2006/main" noChangeAspect="1"/>
          </p:cNvPicPr>
          <p:nvPr/>
        </p:nvPicPr>
        <p:blipFill>
          <a:blip xmlns:r="http://schemas.openxmlformats.org/officeDocument/2006/relationships" xmlns:a="http://schemas.openxmlformats.org/drawingml/2006/main" r:embed="R34a5381a6434438a"/>
          <a:stretch xmlns:a="http://schemas.openxmlformats.org/drawingml/2006/main"/>
        </p:blipFill>
        <p:spPr>
          <a:xfrm xmlns:a="http://schemas.openxmlformats.org/drawingml/2006/main">
            <a:off x="333375" y="1833941"/>
            <a:ext cx="8743950" cy="3132967"/>
          </a:xfrm>
          <a:prstGeom xmlns:a="http://schemas.openxmlformats.org/drawingml/2006/main" prst="rect">
            <a:avLst/>
          </a:prstGeom>
        </p:spPr>
      </p:pic>
      <p:sp>
        <p:nvSpPr>
          <p:cNvPr id="6" name="">
            <a:extLst xmlns:a="http://schemas.openxmlformats.org/drawingml/2006/main">
              <a:ext uri="{FF2B5EF4-FFF2-40B4-BE49-F238E27FC236}">
                <a16:creationId xmlns:a16="http://schemas.microsoft.com/office/drawing/2014/main" id="{20E6A98C-E688-46AB-A874-867EBE9FE72F}"/>
              </a:ext>
            </a:extLst>
          </p:cNvPr>
          <p:cNvSpPr>
            <a:spLocks xmlns:a="http://schemas.openxmlformats.org/drawingml/2006/main" noGrp="1"/>
          </p:cNvSpPr>
          <p:nvPr/>
        </p:nvSpPr>
        <p:spPr>
          <a:xfrm xmlns:a="http://schemas.openxmlformats.org/drawingml/2006/main">
            <a:off x="420815" y="2303886"/>
            <a:ext cx="3497580" cy="563934"/>
          </a:xfrm>
          <a:prstGeom xmlns:a="http://schemas.openxmlformats.org/drawingml/2006/main" prst="ellipse">
            <a:avLst/>
          </a:prstGeom>
          <a:noFill xmlns:a="http://schemas.openxmlformats.org/drawingml/2006/main"/>
          <a:ln xmlns:a="http://schemas.openxmlformats.org/drawingml/2006/main" w="38100">
            <a:solidFill>
              <a:srgbClr val="DC243C"/>
            </a:solidFill>
          </a:ln>
        </p:spPr>
      </p:sp>
      <p:sp>
        <p:nvSpPr>
          <p:cNvPr id="7" name="">
            <a:extLst xmlns:a="http://schemas.openxmlformats.org/drawingml/2006/main">
              <a:ext uri="{FF2B5EF4-FFF2-40B4-BE49-F238E27FC236}">
                <a16:creationId xmlns:a16="http://schemas.microsoft.com/office/drawing/2014/main" id="{F9DF7A93-3CB0-4376-BECA-4CBCC7EE6F3B}"/>
              </a:ext>
            </a:extLst>
          </p:cNvPr>
          <p:cNvSpPr>
            <a:spLocks xmlns:a="http://schemas.openxmlformats.org/drawingml/2006/main" noGrp="1"/>
          </p:cNvSpPr>
          <p:nvPr/>
        </p:nvSpPr>
        <p:spPr>
          <a:xfrm xmlns:a="http://schemas.openxmlformats.org/drawingml/2006/main">
            <a:off x="9372600" y="1400175"/>
            <a:ext cx="4762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Autofit/>
          </a:bodyPr>
          <a:lstStyle xmlns:a="http://schemas.openxmlformats.org/drawingml/2006/main"/>
          <a:p xmlns:a="http://schemas.openxmlformats.org/drawingml/2006/main">
            <a:pPr>
              <a:defRPr sz="1500" b="1">
                <a:solidFill>
                  <a:srgbClr val="DC243C"/>
                </a:solidFill>
                <a:latin typeface="DejaVu Sans"/>
                <a:ea typeface="DejaVu Sans"/>
                <a:cs typeface="DejaVu Sans"/>
              </a:defRPr>
            </a:pPr>
            <a:r>
              <a:rPr sz="1500" b="1">
                <a:solidFill>
                  <a:srgbClr val="DC243C"/>
                </a:solidFill>
                <a:latin typeface="DejaVu Sans"/>
                <a:ea typeface="DejaVu Sans"/>
                <a:cs typeface="DejaVu Sans"/>
              </a:rPr>
              <a:t>01</a:t>
            </a:r>
          </a:p>
        </p:txBody>
      </p:sp>
      <p:sp>
        <p:nvSpPr>
          <p:cNvPr id="8" name="">
            <a:extLst xmlns:a="http://schemas.openxmlformats.org/drawingml/2006/main">
              <a:ext uri="{FF2B5EF4-FFF2-40B4-BE49-F238E27FC236}">
                <a16:creationId xmlns:a16="http://schemas.microsoft.com/office/drawing/2014/main" id="{55170DD1-E553-4C70-972D-7424350A9AC5}"/>
              </a:ext>
            </a:extLst>
          </p:cNvPr>
          <p:cNvSpPr>
            <a:spLocks xmlns:a="http://schemas.openxmlformats.org/drawingml/2006/main" noGrp="1"/>
          </p:cNvSpPr>
          <p:nvPr/>
        </p:nvSpPr>
        <p:spPr>
          <a:xfrm xmlns:a="http://schemas.openxmlformats.org/drawingml/2006/main">
            <a:off x="9372600" y="1733550"/>
            <a:ext cx="2476500" cy="8953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Autofit/>
          </a:bodyPr>
          <a:lstStyle xmlns:a="http://schemas.openxmlformats.org/drawingml/2006/main"/>
          <a:p xmlns:a="http://schemas.openxmlformats.org/drawingml/2006/main">
            <a:pPr>
              <a:defRPr sz="1800" b="1">
                <a:solidFill>
                  <a:srgbClr val="35101D"/>
                </a:solidFill>
                <a:latin typeface="DejaVu Sans"/>
                <a:ea typeface="DejaVu Sans"/>
                <a:cs typeface="DejaVu Sans"/>
              </a:defRPr>
            </a:pPr>
            <a:r>
              <a:rPr sz="1800" b="1">
                <a:solidFill>
                  <a:srgbClr val="35101D"/>
                </a:solidFill>
                <a:latin typeface="DejaVu Sans"/>
                <a:ea typeface="DejaVu Sans"/>
                <a:cs typeface="DejaVu Sans"/>
              </a:rPr>
              <a:t>Approved credit: +QAR 100</a:t>
            </a:r>
          </a:p>
        </p:txBody>
      </p:sp>
      <p:sp>
        <p:nvSpPr>
          <p:cNvPr id="9" name="">
            <a:extLst xmlns:a="http://schemas.openxmlformats.org/drawingml/2006/main">
              <a:ext uri="{FF2B5EF4-FFF2-40B4-BE49-F238E27FC236}">
                <a16:creationId xmlns:a16="http://schemas.microsoft.com/office/drawing/2014/main" id="{E1DAB76A-1806-437F-AC25-79C5BD5CE31D}"/>
              </a:ext>
            </a:extLst>
          </p:cNvPr>
          <p:cNvSpPr>
            <a:spLocks xmlns:a="http://schemas.openxmlformats.org/drawingml/2006/main" noGrp="1"/>
          </p:cNvSpPr>
          <p:nvPr/>
        </p:nvSpPr>
        <p:spPr>
          <a:xfrm xmlns:a="http://schemas.openxmlformats.org/drawingml/2006/main">
            <a:off x="9372600" y="2695575"/>
            <a:ext cx="4762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Autofit/>
          </a:bodyPr>
          <a:lstStyle xmlns:a="http://schemas.openxmlformats.org/drawingml/2006/main"/>
          <a:p xmlns:a="http://schemas.openxmlformats.org/drawingml/2006/main">
            <a:pPr>
              <a:defRPr sz="1500" b="1">
                <a:solidFill>
                  <a:srgbClr val="9B7E88"/>
                </a:solidFill>
                <a:latin typeface="DejaVu Sans"/>
                <a:ea typeface="DejaVu Sans"/>
                <a:cs typeface="DejaVu Sans"/>
              </a:defRPr>
            </a:pPr>
            <a:r>
              <a:rPr sz="1500" b="1">
                <a:solidFill>
                  <a:srgbClr val="9B7E88"/>
                </a:solidFill>
                <a:latin typeface="DejaVu Sans"/>
                <a:ea typeface="DejaVu Sans"/>
                <a:cs typeface="DejaVu Sans"/>
              </a:rPr>
              <a:t>02</a:t>
            </a:r>
          </a:p>
        </p:txBody>
      </p:sp>
      <p:sp>
        <p:nvSpPr>
          <p:cNvPr id="10" name="">
            <a:extLst xmlns:a="http://schemas.openxmlformats.org/drawingml/2006/main">
              <a:ext uri="{FF2B5EF4-FFF2-40B4-BE49-F238E27FC236}">
                <a16:creationId xmlns:a16="http://schemas.microsoft.com/office/drawing/2014/main" id="{B4A694D7-B6F1-4D2B-86E2-5D1189ECAD68}"/>
              </a:ext>
            </a:extLst>
          </p:cNvPr>
          <p:cNvSpPr>
            <a:spLocks xmlns:a="http://schemas.openxmlformats.org/drawingml/2006/main" noGrp="1"/>
          </p:cNvSpPr>
          <p:nvPr/>
        </p:nvSpPr>
        <p:spPr>
          <a:xfrm xmlns:a="http://schemas.openxmlformats.org/drawingml/2006/main">
            <a:off x="9372600" y="3028950"/>
            <a:ext cx="2476500" cy="8953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Autofit/>
          </a:bodyPr>
          <a:lstStyle xmlns:a="http://schemas.openxmlformats.org/drawingml/2006/main"/>
          <a:p xmlns:a="http://schemas.openxmlformats.org/drawingml/2006/main">
            <a:pPr>
              <a:defRPr sz="1800" b="0">
                <a:solidFill>
                  <a:srgbClr val="79616B"/>
                </a:solidFill>
                <a:latin typeface="DejaVu Sans"/>
                <a:ea typeface="DejaVu Sans"/>
                <a:cs typeface="DejaVu Sans"/>
              </a:defRPr>
            </a:pPr>
            <a:r>
              <a:rPr sz="1800" b="0">
                <a:solidFill>
                  <a:srgbClr val="79616B"/>
                </a:solidFill>
                <a:latin typeface="DejaVu Sans"/>
                <a:ea typeface="DejaVu Sans"/>
                <a:cs typeface="DejaVu Sans"/>
              </a:rPr>
              <a:t>Pay invoice: −QAR 36</a:t>
            </a:r>
          </a:p>
        </p:txBody>
      </p:sp>
      <p:sp>
        <p:nvSpPr>
          <p:cNvPr id="11" name="">
            <a:extLst xmlns:a="http://schemas.openxmlformats.org/drawingml/2006/main">
              <a:ext uri="{FF2B5EF4-FFF2-40B4-BE49-F238E27FC236}">
                <a16:creationId xmlns:a16="http://schemas.microsoft.com/office/drawing/2014/main" id="{AB643B44-19F1-4092-8251-86189EE5C7D2}"/>
              </a:ext>
            </a:extLst>
          </p:cNvPr>
          <p:cNvSpPr>
            <a:spLocks xmlns:a="http://schemas.openxmlformats.org/drawingml/2006/main" noGrp="1"/>
          </p:cNvSpPr>
          <p:nvPr/>
        </p:nvSpPr>
        <p:spPr>
          <a:xfrm xmlns:a="http://schemas.openxmlformats.org/drawingml/2006/main">
            <a:off x="9372600" y="3990975"/>
            <a:ext cx="4762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Autofit/>
          </a:bodyPr>
          <a:lstStyle xmlns:a="http://schemas.openxmlformats.org/drawingml/2006/main"/>
          <a:p xmlns:a="http://schemas.openxmlformats.org/drawingml/2006/main">
            <a:pPr>
              <a:defRPr sz="1500" b="1">
                <a:solidFill>
                  <a:srgbClr val="9B7E88"/>
                </a:solidFill>
                <a:latin typeface="DejaVu Sans"/>
                <a:ea typeface="DejaVu Sans"/>
                <a:cs typeface="DejaVu Sans"/>
              </a:defRPr>
            </a:pPr>
            <a:r>
              <a:rPr sz="1500" b="1">
                <a:solidFill>
                  <a:srgbClr val="9B7E88"/>
                </a:solidFill>
                <a:latin typeface="DejaVu Sans"/>
                <a:ea typeface="DejaVu Sans"/>
                <a:cs typeface="DejaVu Sans"/>
              </a:rPr>
              <a:t>03</a:t>
            </a:r>
          </a:p>
        </p:txBody>
      </p:sp>
      <p:sp>
        <p:nvSpPr>
          <p:cNvPr id="12" name="">
            <a:extLst xmlns:a="http://schemas.openxmlformats.org/drawingml/2006/main">
              <a:ext uri="{FF2B5EF4-FFF2-40B4-BE49-F238E27FC236}">
                <a16:creationId xmlns:a16="http://schemas.microsoft.com/office/drawing/2014/main" id="{C3F4F419-550A-4C73-AD28-90204C812322}"/>
              </a:ext>
            </a:extLst>
          </p:cNvPr>
          <p:cNvSpPr>
            <a:spLocks xmlns:a="http://schemas.openxmlformats.org/drawingml/2006/main" noGrp="1"/>
          </p:cNvSpPr>
          <p:nvPr/>
        </p:nvSpPr>
        <p:spPr>
          <a:xfrm xmlns:a="http://schemas.openxmlformats.org/drawingml/2006/main">
            <a:off x="9372600" y="4324350"/>
            <a:ext cx="2476500" cy="8953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Autofit/>
          </a:bodyPr>
          <a:lstStyle xmlns:a="http://schemas.openxmlformats.org/drawingml/2006/main"/>
          <a:p xmlns:a="http://schemas.openxmlformats.org/drawingml/2006/main">
            <a:pPr>
              <a:defRPr sz="1800" b="0">
                <a:solidFill>
                  <a:srgbClr val="79616B"/>
                </a:solidFill>
                <a:latin typeface="DejaVu Sans"/>
                <a:ea typeface="DejaVu Sans"/>
                <a:cs typeface="DejaVu Sans"/>
              </a:defRPr>
            </a:pPr>
            <a:r>
              <a:rPr sz="1800" b="0">
                <a:solidFill>
                  <a:srgbClr val="79616B"/>
                </a:solidFill>
                <a:latin typeface="DejaVu Sans"/>
                <a:ea typeface="DejaVu Sans"/>
                <a:cs typeface="DejaVu Sans"/>
              </a:rPr>
              <a:t>Remaining balance: QAR 64</a:t>
            </a:r>
          </a:p>
        </p:txBody>
      </p:sp>
      <p:sp>
        <p:nvSpPr>
          <p:cNvPr id="13" name="">
            <a:extLst xmlns:a="http://schemas.openxmlformats.org/drawingml/2006/main">
              <a:ext uri="{FF2B5EF4-FFF2-40B4-BE49-F238E27FC236}">
                <a16:creationId xmlns:a16="http://schemas.microsoft.com/office/drawing/2014/main" id="{B6E1FBAE-1DEF-4DBB-B41E-04236A372964}"/>
              </a:ext>
            </a:extLst>
          </p:cNvPr>
          <p:cNvSpPr>
            <a:spLocks xmlns:a="http://schemas.openxmlformats.org/drawingml/2006/main" noGrp="1"/>
          </p:cNvSpPr>
          <p:nvPr/>
        </p:nvSpPr>
        <p:spPr>
          <a:xfrm xmlns:a="http://schemas.openxmlformats.org/drawingml/2006/main">
            <a:off x="352425" y="5524500"/>
            <a:ext cx="110490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Autofit/>
          </a:bodyPr>
          <a:lstStyle xmlns:a="http://schemas.openxmlformats.org/drawingml/2006/main"/>
          <a:p xmlns:a="http://schemas.openxmlformats.org/drawingml/2006/main">
            <a:pPr>
              <a:defRPr sz="1050" b="0">
                <a:solidFill>
                  <a:srgbClr val="79616B"/>
                </a:solidFill>
                <a:latin typeface="DejaVu Sans"/>
                <a:ea typeface="DejaVu Sans"/>
                <a:cs typeface="DejaVu Sans"/>
              </a:defRPr>
            </a:pPr>
            <a:r>
              <a:rPr sz="1050" b="0">
                <a:solidFill>
                  <a:srgbClr val="79616B"/>
                </a:solidFill>
                <a:latin typeface="DejaVu Sans"/>
                <a:ea typeface="DejaVu Sans"/>
                <a:cs typeface="DejaVu Sans"/>
              </a:rPr>
              <a:t>WEBSITE COMPONENT · DEMO DATA</a:t>
            </a:r>
          </a:p>
        </p:txBody>
      </p:sp>
      <p:sp>
        <p:nvSpPr>
          <p:cNvPr id="14" name="">
            <a:extLst xmlns:a="http://schemas.openxmlformats.org/drawingml/2006/main">
              <a:ext uri="{FF2B5EF4-FFF2-40B4-BE49-F238E27FC236}">
                <a16:creationId xmlns:a16="http://schemas.microsoft.com/office/drawing/2014/main" id="{D4AACBEB-0C3A-44E9-91CF-671EEE5FEE11}"/>
              </a:ext>
            </a:extLst>
          </p:cNvPr>
          <p:cNvSpPr>
            <a:spLocks xmlns:a="http://schemas.openxmlformats.org/drawingml/2006/main" noGrp="1"/>
          </p:cNvSpPr>
          <p:nvPr/>
        </p:nvSpPr>
        <p:spPr>
          <a:xfrm xmlns:a="http://schemas.openxmlformats.org/drawingml/2006/main">
            <a:off x="0" y="5829300"/>
            <a:ext cx="12192000" cy="1028700"/>
          </a:xfrm>
          <a:prstGeom xmlns:a="http://schemas.openxmlformats.org/drawingml/2006/main" prst="rect">
            <a:avLst/>
          </a:prstGeom>
          <a:solidFill xmlns:a="http://schemas.openxmlformats.org/drawingml/2006/main">
            <a:srgbClr val="26111A"/>
          </a:solidFill>
          <a:ln xmlns:a="http://schemas.openxmlformats.org/drawingml/2006/main" w="0">
            <a:noFill/>
          </a:ln>
        </p:spPr>
      </p:sp>
      <p:sp>
        <p:nvSpPr>
          <p:cNvPr id="15" name="">
            <a:extLst xmlns:a="http://schemas.openxmlformats.org/drawingml/2006/main">
              <a:ext uri="{FF2B5EF4-FFF2-40B4-BE49-F238E27FC236}">
                <a16:creationId xmlns:a16="http://schemas.microsoft.com/office/drawing/2014/main" id="{FB2A1A24-761F-4767-8585-DA742CF98CE6}"/>
              </a:ext>
            </a:extLst>
          </p:cNvPr>
          <p:cNvSpPr>
            <a:spLocks xmlns:a="http://schemas.openxmlformats.org/drawingml/2006/main" noGrp="1"/>
          </p:cNvSpPr>
          <p:nvPr/>
        </p:nvSpPr>
        <p:spPr>
          <a:xfrm xmlns:a="http://schemas.openxmlformats.org/drawingml/2006/main">
            <a:off x="523875" y="5915025"/>
            <a:ext cx="11144250" cy="857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Autofit/>
          </a:bodyPr>
          <a:lstStyle xmlns:a="http://schemas.openxmlformats.org/drawingml/2006/main"/>
          <a:p xmlns:a="http://schemas.openxmlformats.org/drawingml/2006/main">
            <a:pPr>
              <a:defRPr sz="1800" b="0">
                <a:solidFill>
                  <a:srgbClr val="FFFFFF"/>
                </a:solidFill>
                <a:latin typeface="DejaVu Sans"/>
                <a:ea typeface="DejaVu Sans"/>
                <a:cs typeface="DejaVu Sans"/>
              </a:defRPr>
            </a:pPr>
            <a:r>
              <a:rPr sz="1800" b="0">
                <a:solidFill>
                  <a:srgbClr val="FFFFFF"/>
                </a:solidFill>
                <a:latin typeface="DejaVu Sans"/>
                <a:ea typeface="DejaVu Sans"/>
                <a:cs typeface="DejaVu Sans"/>
              </a:rPr>
              <a:t>Setelah disetujui, deposit QAR 100 menjadi kredit: uang masuk ke saldo member. Dari saldo awal nol, saldo kini QAR 100.</a:t>
            </a:r>
          </a:p>
        </p:txBody>
      </p:sp>
    </p:spTree>
    <p:extLst>
      <p:ext uri="{BB962C8B-B14F-4D97-AF65-F5344CB8AC3E}">
        <p14:creationId xmlns:p14="http://schemas.microsoft.com/office/powerpoint/2010/main" val="1472105788"/>
      </p:ext>
    </p:extLst>
  </p:cSld>
</p:sld>
</file>

<file path=ppt/slides/slide15.xml><?xml version="1.0" encoding="utf-8"?>
<p:sld xmlns:p="http://schemas.openxmlformats.org/presentationml/2006/main">
  <p:cSld>
    <p:bg>
      <p:bgPr>
        <a:solidFill xmlns:a="http://schemas.openxmlformats.org/drawingml/2006/main">
          <a:srgbClr val="FFFAF4"/>
        </a:solidFill>
      </p:bgPr>
    </p:bg>
    <p:spTree>
      <p:nvGrpSpPr>
        <p:cNvPr id="1" name=""/>
        <p:cNvGrpSpPr/>
        <p:nvPr/>
      </p:nvGrpSpPr>
      <p:grpSpPr>
        <a:xfrm xmlns:a="http://schemas.openxmlformats.org/drawingml/2006/main"/>
      </p:grpSpPr>
      <p:sp>
        <p:nvSpPr>
          <p:cNvPr id="16" name="">
            <a:extLst xmlns:a="http://schemas.openxmlformats.org/drawingml/2006/main">
              <a:ext uri="{FF2B5EF4-FFF2-40B4-BE49-F238E27FC236}">
                <a16:creationId xmlns:a16="http://schemas.microsoft.com/office/drawing/2014/main" id="{67E52365-4BDC-4AB1-8CED-D298EDE720C1}"/>
              </a:ext>
            </a:extLst>
          </p:cNvPr>
          <p:cNvSpPr>
            <a:spLocks xmlns:a="http://schemas.openxmlformats.org/drawingml/2006/main" noGrp="1"/>
          </p:cNvSpPr>
          <p:nvPr/>
        </p:nvSpPr>
        <p:spPr>
          <a:xfrm xmlns:a="http://schemas.openxmlformats.org/drawingml/2006/main">
            <a:off x="0" y="0"/>
            <a:ext cx="12192000" cy="66675"/>
          </a:xfrm>
          <a:prstGeom xmlns:a="http://schemas.openxmlformats.org/drawingml/2006/main" prst="rect">
            <a:avLst/>
          </a:prstGeom>
          <a:solidFill xmlns:a="http://schemas.openxmlformats.org/drawingml/2006/main">
            <a:srgbClr val="7B1531"/>
          </a:solidFill>
          <a:ln xmlns:a="http://schemas.openxmlformats.org/drawingml/2006/main" w="0">
            <a:noFill/>
          </a:ln>
        </p:spPr>
      </p:sp>
      <p:pic>
        <p:nvPicPr>
          <p:cNvPr id="17" name=""/>
          <p:cNvPicPr>
            <a:picLocks xmlns:a="http://schemas.openxmlformats.org/drawingml/2006/main" noChangeAspect="1"/>
          </p:cNvPicPr>
          <p:nvPr/>
        </p:nvPicPr>
        <p:blipFill>
          <a:blip xmlns:r="http://schemas.openxmlformats.org/officeDocument/2006/relationships" xmlns:a="http://schemas.openxmlformats.org/drawingml/2006/main" r:embed="Rc6bca08ddb7a45c1"/>
          <a:stretch xmlns:a="http://schemas.openxmlformats.org/drawingml/2006/main"/>
        </p:blipFill>
        <p:spPr>
          <a:xfrm xmlns:a="http://schemas.openxmlformats.org/drawingml/2006/main">
            <a:off x="285750" y="189868"/>
            <a:ext cx="581025" cy="563239"/>
          </a:xfrm>
          <a:prstGeom xmlns:a="http://schemas.openxmlformats.org/drawingml/2006/main" prst="rect">
            <a:avLst/>
          </a:prstGeom>
        </p:spPr>
      </p:pic>
      <p:sp>
        <p:nvSpPr>
          <p:cNvPr id="3" name="">
            <a:extLst xmlns:a="http://schemas.openxmlformats.org/drawingml/2006/main">
              <a:ext uri="{FF2B5EF4-FFF2-40B4-BE49-F238E27FC236}">
                <a16:creationId xmlns:a16="http://schemas.microsoft.com/office/drawing/2014/main" id="{ECAE0C29-73E3-42FE-B85F-68423DF8BBB6}"/>
              </a:ext>
            </a:extLst>
          </p:cNvPr>
          <p:cNvSpPr>
            <a:spLocks xmlns:a="http://schemas.openxmlformats.org/drawingml/2006/main" noGrp="1"/>
          </p:cNvSpPr>
          <p:nvPr/>
        </p:nvSpPr>
        <p:spPr>
          <a:xfrm xmlns:a="http://schemas.openxmlformats.org/drawingml/2006/main">
            <a:off x="1047750" y="219075"/>
            <a:ext cx="10287000" cy="5429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Autofit/>
          </a:bodyPr>
          <a:lstStyle xmlns:a="http://schemas.openxmlformats.org/drawingml/2006/main"/>
          <a:p xmlns:a="http://schemas.openxmlformats.org/drawingml/2006/main">
            <a:pPr>
              <a:defRPr sz="2925" b="1">
                <a:solidFill>
                  <a:srgbClr val="35101D"/>
                </a:solidFill>
                <a:latin typeface="DejaVu Sans"/>
                <a:ea typeface="DejaVu Sans"/>
                <a:cs typeface="DejaVu Sans"/>
              </a:defRPr>
            </a:pPr>
            <a:r>
              <a:rPr sz="2925" b="1">
                <a:solidFill>
                  <a:srgbClr val="35101D"/>
                </a:solidFill>
                <a:latin typeface="DejaVu Sans"/>
                <a:ea typeface="DejaVu Sans"/>
                <a:cs typeface="DejaVu Sans"/>
              </a:rPr>
              <a:t>Statements and activity</a:t>
            </a:r>
          </a:p>
        </p:txBody>
      </p:sp>
      <p:sp>
        <p:nvSpPr>
          <p:cNvPr id="4" name="">
            <a:extLst xmlns:a="http://schemas.openxmlformats.org/drawingml/2006/main">
              <a:ext uri="{FF2B5EF4-FFF2-40B4-BE49-F238E27FC236}">
                <a16:creationId xmlns:a16="http://schemas.microsoft.com/office/drawing/2014/main" id="{31A338B7-FE3E-4202-8D0C-9C7E8FCB4DEA}"/>
              </a:ext>
            </a:extLst>
          </p:cNvPr>
          <p:cNvSpPr>
            <a:spLocks xmlns:a="http://schemas.openxmlformats.org/drawingml/2006/main" noGrp="1"/>
          </p:cNvSpPr>
          <p:nvPr/>
        </p:nvSpPr>
        <p:spPr>
          <a:xfrm xmlns:a="http://schemas.openxmlformats.org/drawingml/2006/main">
            <a:off x="1047750" y="828675"/>
            <a:ext cx="10382250" cy="2571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Autofit/>
          </a:bodyPr>
          <a:lstStyle xmlns:a="http://schemas.openxmlformats.org/drawingml/2006/main"/>
          <a:p xmlns:a="http://schemas.openxmlformats.org/drawingml/2006/main">
            <a:pPr>
              <a:defRPr sz="1350" b="0">
                <a:solidFill>
                  <a:srgbClr val="79616B"/>
                </a:solidFill>
                <a:latin typeface="DejaVu Sans"/>
                <a:ea typeface="DejaVu Sans"/>
                <a:cs typeface="DejaVu Sans"/>
              </a:defRPr>
            </a:pPr>
            <a:r>
              <a:rPr sz="1350" b="0">
                <a:solidFill>
                  <a:srgbClr val="79616B"/>
                </a:solidFill>
                <a:latin typeface="DejaVu Sans"/>
                <a:ea typeface="DejaVu Sans"/>
                <a:cs typeface="DejaVu Sans"/>
              </a:rPr>
              <a:t>Member / My financial statement</a:t>
            </a:r>
          </a:p>
        </p:txBody>
      </p:sp>
      <p:pic>
        <p:nvPicPr>
          <p:cNvPr id="20" name=""/>
          <p:cNvPicPr>
            <a:picLocks xmlns:a="http://schemas.openxmlformats.org/drawingml/2006/main" noChangeAspect="1"/>
          </p:cNvPicPr>
          <p:nvPr/>
        </p:nvPicPr>
        <p:blipFill>
          <a:blip xmlns:r="http://schemas.openxmlformats.org/officeDocument/2006/relationships" xmlns:a="http://schemas.openxmlformats.org/drawingml/2006/main" r:embed="R2cfb14e9b5fa4d99"/>
          <a:stretch xmlns:a="http://schemas.openxmlformats.org/drawingml/2006/main"/>
        </p:blipFill>
        <p:spPr>
          <a:xfrm xmlns:a="http://schemas.openxmlformats.org/drawingml/2006/main">
            <a:off x="333375" y="1698900"/>
            <a:ext cx="8743950" cy="3403051"/>
          </a:xfrm>
          <a:prstGeom xmlns:a="http://schemas.openxmlformats.org/drawingml/2006/main" prst="rect">
            <a:avLst/>
          </a:prstGeom>
        </p:spPr>
      </p:pic>
      <p:sp>
        <p:nvSpPr>
          <p:cNvPr id="6" name="">
            <a:extLst xmlns:a="http://schemas.openxmlformats.org/drawingml/2006/main">
              <a:ext uri="{FF2B5EF4-FFF2-40B4-BE49-F238E27FC236}">
                <a16:creationId xmlns:a16="http://schemas.microsoft.com/office/drawing/2014/main" id="{FD0D1C6E-C006-4954-9DDD-852E7877619F}"/>
              </a:ext>
            </a:extLst>
          </p:cNvPr>
          <p:cNvSpPr>
            <a:spLocks xmlns:a="http://schemas.openxmlformats.org/drawingml/2006/main" noGrp="1"/>
          </p:cNvSpPr>
          <p:nvPr/>
        </p:nvSpPr>
        <p:spPr>
          <a:xfrm xmlns:a="http://schemas.openxmlformats.org/drawingml/2006/main">
            <a:off x="420815" y="2141296"/>
            <a:ext cx="5421249" cy="816732"/>
          </a:xfrm>
          <a:prstGeom xmlns:a="http://schemas.openxmlformats.org/drawingml/2006/main" prst="ellipse">
            <a:avLst/>
          </a:prstGeom>
          <a:noFill xmlns:a="http://schemas.openxmlformats.org/drawingml/2006/main"/>
          <a:ln xmlns:a="http://schemas.openxmlformats.org/drawingml/2006/main" w="38100">
            <a:solidFill>
              <a:srgbClr val="DC243C"/>
            </a:solidFill>
          </a:ln>
        </p:spPr>
      </p:sp>
      <p:sp>
        <p:nvSpPr>
          <p:cNvPr id="7" name="">
            <a:extLst xmlns:a="http://schemas.openxmlformats.org/drawingml/2006/main">
              <a:ext uri="{FF2B5EF4-FFF2-40B4-BE49-F238E27FC236}">
                <a16:creationId xmlns:a16="http://schemas.microsoft.com/office/drawing/2014/main" id="{20050150-B068-4B18-948B-1896593571DA}"/>
              </a:ext>
            </a:extLst>
          </p:cNvPr>
          <p:cNvSpPr>
            <a:spLocks xmlns:a="http://schemas.openxmlformats.org/drawingml/2006/main" noGrp="1"/>
          </p:cNvSpPr>
          <p:nvPr/>
        </p:nvSpPr>
        <p:spPr>
          <a:xfrm xmlns:a="http://schemas.openxmlformats.org/drawingml/2006/main">
            <a:off x="9372600" y="1400175"/>
            <a:ext cx="4762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Autofit/>
          </a:bodyPr>
          <a:lstStyle xmlns:a="http://schemas.openxmlformats.org/drawingml/2006/main"/>
          <a:p xmlns:a="http://schemas.openxmlformats.org/drawingml/2006/main">
            <a:pPr>
              <a:defRPr sz="1500" b="1">
                <a:solidFill>
                  <a:srgbClr val="DC243C"/>
                </a:solidFill>
                <a:latin typeface="DejaVu Sans"/>
                <a:ea typeface="DejaVu Sans"/>
                <a:cs typeface="DejaVu Sans"/>
              </a:defRPr>
            </a:pPr>
            <a:r>
              <a:rPr sz="1500" b="1">
                <a:solidFill>
                  <a:srgbClr val="DC243C"/>
                </a:solidFill>
                <a:latin typeface="DejaVu Sans"/>
                <a:ea typeface="DejaVu Sans"/>
                <a:cs typeface="DejaVu Sans"/>
              </a:rPr>
              <a:t>01</a:t>
            </a:r>
          </a:p>
        </p:txBody>
      </p:sp>
      <p:sp>
        <p:nvSpPr>
          <p:cNvPr id="8" name="">
            <a:extLst xmlns:a="http://schemas.openxmlformats.org/drawingml/2006/main">
              <a:ext uri="{FF2B5EF4-FFF2-40B4-BE49-F238E27FC236}">
                <a16:creationId xmlns:a16="http://schemas.microsoft.com/office/drawing/2014/main" id="{74D6EE32-740F-4B5E-8B50-230B93CA84A9}"/>
              </a:ext>
            </a:extLst>
          </p:cNvPr>
          <p:cNvSpPr>
            <a:spLocks xmlns:a="http://schemas.openxmlformats.org/drawingml/2006/main" noGrp="1"/>
          </p:cNvSpPr>
          <p:nvPr/>
        </p:nvSpPr>
        <p:spPr>
          <a:xfrm xmlns:a="http://schemas.openxmlformats.org/drawingml/2006/main">
            <a:off x="9372600" y="1733550"/>
            <a:ext cx="2476500" cy="8953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Autofit/>
          </a:bodyPr>
          <a:lstStyle xmlns:a="http://schemas.openxmlformats.org/drawingml/2006/main"/>
          <a:p xmlns:a="http://schemas.openxmlformats.org/drawingml/2006/main">
            <a:pPr>
              <a:defRPr sz="1800" b="1">
                <a:solidFill>
                  <a:srgbClr val="35101D"/>
                </a:solidFill>
                <a:latin typeface="DejaVu Sans"/>
                <a:ea typeface="DejaVu Sans"/>
                <a:cs typeface="DejaVu Sans"/>
              </a:defRPr>
            </a:pPr>
            <a:r>
              <a:rPr sz="1800" b="1">
                <a:solidFill>
                  <a:srgbClr val="35101D"/>
                </a:solidFill>
                <a:latin typeface="DejaVu Sans"/>
                <a:ea typeface="DejaVu Sans"/>
                <a:cs typeface="DejaVu Sans"/>
              </a:rPr>
              <a:t>Select a date range</a:t>
            </a:r>
          </a:p>
        </p:txBody>
      </p:sp>
      <p:sp>
        <p:nvSpPr>
          <p:cNvPr id="9" name="">
            <a:extLst xmlns:a="http://schemas.openxmlformats.org/drawingml/2006/main">
              <a:ext uri="{FF2B5EF4-FFF2-40B4-BE49-F238E27FC236}">
                <a16:creationId xmlns:a16="http://schemas.microsoft.com/office/drawing/2014/main" id="{CC4562B8-8595-4ED0-8AB9-FAC18A4D62F7}"/>
              </a:ext>
            </a:extLst>
          </p:cNvPr>
          <p:cNvSpPr>
            <a:spLocks xmlns:a="http://schemas.openxmlformats.org/drawingml/2006/main" noGrp="1"/>
          </p:cNvSpPr>
          <p:nvPr/>
        </p:nvSpPr>
        <p:spPr>
          <a:xfrm xmlns:a="http://schemas.openxmlformats.org/drawingml/2006/main">
            <a:off x="9372600" y="2695575"/>
            <a:ext cx="4762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Autofit/>
          </a:bodyPr>
          <a:lstStyle xmlns:a="http://schemas.openxmlformats.org/drawingml/2006/main"/>
          <a:p xmlns:a="http://schemas.openxmlformats.org/drawingml/2006/main">
            <a:pPr>
              <a:defRPr sz="1500" b="1">
                <a:solidFill>
                  <a:srgbClr val="9B7E88"/>
                </a:solidFill>
                <a:latin typeface="DejaVu Sans"/>
                <a:ea typeface="DejaVu Sans"/>
                <a:cs typeface="DejaVu Sans"/>
              </a:defRPr>
            </a:pPr>
            <a:r>
              <a:rPr sz="1500" b="1">
                <a:solidFill>
                  <a:srgbClr val="9B7E88"/>
                </a:solidFill>
                <a:latin typeface="DejaVu Sans"/>
                <a:ea typeface="DejaVu Sans"/>
                <a:cs typeface="DejaVu Sans"/>
              </a:rPr>
              <a:t>02</a:t>
            </a:r>
          </a:p>
        </p:txBody>
      </p:sp>
      <p:sp>
        <p:nvSpPr>
          <p:cNvPr id="10" name="">
            <a:extLst xmlns:a="http://schemas.openxmlformats.org/drawingml/2006/main">
              <a:ext uri="{FF2B5EF4-FFF2-40B4-BE49-F238E27FC236}">
                <a16:creationId xmlns:a16="http://schemas.microsoft.com/office/drawing/2014/main" id="{69F9BD33-6B21-440A-824E-5309E03CA1C3}"/>
              </a:ext>
            </a:extLst>
          </p:cNvPr>
          <p:cNvSpPr>
            <a:spLocks xmlns:a="http://schemas.openxmlformats.org/drawingml/2006/main" noGrp="1"/>
          </p:cNvSpPr>
          <p:nvPr/>
        </p:nvSpPr>
        <p:spPr>
          <a:xfrm xmlns:a="http://schemas.openxmlformats.org/drawingml/2006/main">
            <a:off x="9372600" y="3028950"/>
            <a:ext cx="2476500" cy="8953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Autofit/>
          </a:bodyPr>
          <a:lstStyle xmlns:a="http://schemas.openxmlformats.org/drawingml/2006/main"/>
          <a:p xmlns:a="http://schemas.openxmlformats.org/drawingml/2006/main">
            <a:pPr>
              <a:defRPr sz="1800" b="0">
                <a:solidFill>
                  <a:srgbClr val="79616B"/>
                </a:solidFill>
                <a:latin typeface="DejaVu Sans"/>
                <a:ea typeface="DejaVu Sans"/>
                <a:cs typeface="DejaVu Sans"/>
              </a:defRPr>
            </a:pPr>
            <a:r>
              <a:rPr sz="1800" b="0">
                <a:solidFill>
                  <a:srgbClr val="79616B"/>
                </a:solidFill>
                <a:latin typeface="DejaVu Sans"/>
                <a:ea typeface="DejaVu Sans"/>
                <a:cs typeface="DejaVu Sans"/>
              </a:rPr>
              <a:t>Review credits, debits and balance</a:t>
            </a:r>
          </a:p>
        </p:txBody>
      </p:sp>
      <p:sp>
        <p:nvSpPr>
          <p:cNvPr id="11" name="">
            <a:extLst xmlns:a="http://schemas.openxmlformats.org/drawingml/2006/main">
              <a:ext uri="{FF2B5EF4-FFF2-40B4-BE49-F238E27FC236}">
                <a16:creationId xmlns:a16="http://schemas.microsoft.com/office/drawing/2014/main" id="{14482338-1B74-4774-8D1F-329EE002FA8B}"/>
              </a:ext>
            </a:extLst>
          </p:cNvPr>
          <p:cNvSpPr>
            <a:spLocks xmlns:a="http://schemas.openxmlformats.org/drawingml/2006/main" noGrp="1"/>
          </p:cNvSpPr>
          <p:nvPr/>
        </p:nvSpPr>
        <p:spPr>
          <a:xfrm xmlns:a="http://schemas.openxmlformats.org/drawingml/2006/main">
            <a:off x="9372600" y="3990975"/>
            <a:ext cx="4762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Autofit/>
          </a:bodyPr>
          <a:lstStyle xmlns:a="http://schemas.openxmlformats.org/drawingml/2006/main"/>
          <a:p xmlns:a="http://schemas.openxmlformats.org/drawingml/2006/main">
            <a:pPr>
              <a:defRPr sz="1500" b="1">
                <a:solidFill>
                  <a:srgbClr val="9B7E88"/>
                </a:solidFill>
                <a:latin typeface="DejaVu Sans"/>
                <a:ea typeface="DejaVu Sans"/>
                <a:cs typeface="DejaVu Sans"/>
              </a:defRPr>
            </a:pPr>
            <a:r>
              <a:rPr sz="1500" b="1">
                <a:solidFill>
                  <a:srgbClr val="9B7E88"/>
                </a:solidFill>
                <a:latin typeface="DejaVu Sans"/>
                <a:ea typeface="DejaVu Sans"/>
                <a:cs typeface="DejaVu Sans"/>
              </a:rPr>
              <a:t>03</a:t>
            </a:r>
          </a:p>
        </p:txBody>
      </p:sp>
      <p:sp>
        <p:nvSpPr>
          <p:cNvPr id="12" name="">
            <a:extLst xmlns:a="http://schemas.openxmlformats.org/drawingml/2006/main">
              <a:ext uri="{FF2B5EF4-FFF2-40B4-BE49-F238E27FC236}">
                <a16:creationId xmlns:a16="http://schemas.microsoft.com/office/drawing/2014/main" id="{058DC4EA-51ED-4E60-B1E0-2ACFEF2D6960}"/>
              </a:ext>
            </a:extLst>
          </p:cNvPr>
          <p:cNvSpPr>
            <a:spLocks xmlns:a="http://schemas.openxmlformats.org/drawingml/2006/main" noGrp="1"/>
          </p:cNvSpPr>
          <p:nvPr/>
        </p:nvSpPr>
        <p:spPr>
          <a:xfrm xmlns:a="http://schemas.openxmlformats.org/drawingml/2006/main">
            <a:off x="9372600" y="4324350"/>
            <a:ext cx="2476500" cy="8953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Autofit/>
          </a:bodyPr>
          <a:lstStyle xmlns:a="http://schemas.openxmlformats.org/drawingml/2006/main"/>
          <a:p xmlns:a="http://schemas.openxmlformats.org/drawingml/2006/main">
            <a:pPr>
              <a:defRPr sz="1800" b="0">
                <a:solidFill>
                  <a:srgbClr val="79616B"/>
                </a:solidFill>
                <a:latin typeface="DejaVu Sans"/>
                <a:ea typeface="DejaVu Sans"/>
                <a:cs typeface="DejaVu Sans"/>
              </a:defRPr>
            </a:pPr>
            <a:r>
              <a:rPr sz="1800" b="0">
                <a:solidFill>
                  <a:srgbClr val="79616B"/>
                </a:solidFill>
                <a:latin typeface="DejaVu Sans"/>
                <a:ea typeface="DejaVu Sans"/>
                <a:cs typeface="DejaVu Sans"/>
              </a:rPr>
              <a:t>Download CSV, Excel or a printable copy</a:t>
            </a:r>
          </a:p>
        </p:txBody>
      </p:sp>
      <p:sp>
        <p:nvSpPr>
          <p:cNvPr id="13" name="">
            <a:extLst xmlns:a="http://schemas.openxmlformats.org/drawingml/2006/main">
              <a:ext uri="{FF2B5EF4-FFF2-40B4-BE49-F238E27FC236}">
                <a16:creationId xmlns:a16="http://schemas.microsoft.com/office/drawing/2014/main" id="{7B6BC216-3948-473F-9EAA-686A9EFD913E}"/>
              </a:ext>
            </a:extLst>
          </p:cNvPr>
          <p:cNvSpPr>
            <a:spLocks xmlns:a="http://schemas.openxmlformats.org/drawingml/2006/main" noGrp="1"/>
          </p:cNvSpPr>
          <p:nvPr/>
        </p:nvSpPr>
        <p:spPr>
          <a:xfrm xmlns:a="http://schemas.openxmlformats.org/drawingml/2006/main">
            <a:off x="352425" y="5524500"/>
            <a:ext cx="110490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Autofit/>
          </a:bodyPr>
          <a:lstStyle xmlns:a="http://schemas.openxmlformats.org/drawingml/2006/main"/>
          <a:p xmlns:a="http://schemas.openxmlformats.org/drawingml/2006/main">
            <a:pPr>
              <a:defRPr sz="1050" b="0">
                <a:solidFill>
                  <a:srgbClr val="79616B"/>
                </a:solidFill>
                <a:latin typeface="DejaVu Sans"/>
                <a:ea typeface="DejaVu Sans"/>
                <a:cs typeface="DejaVu Sans"/>
              </a:defRPr>
            </a:pPr>
            <a:r>
              <a:rPr sz="1050" b="0">
                <a:solidFill>
                  <a:srgbClr val="79616B"/>
                </a:solidFill>
                <a:latin typeface="DejaVu Sans"/>
                <a:ea typeface="DejaVu Sans"/>
                <a:cs typeface="DejaVu Sans"/>
              </a:rPr>
              <a:t>WEBSITE COMPONENT · DEMO DATA</a:t>
            </a:r>
          </a:p>
        </p:txBody>
      </p:sp>
      <p:sp>
        <p:nvSpPr>
          <p:cNvPr id="14" name="">
            <a:extLst xmlns:a="http://schemas.openxmlformats.org/drawingml/2006/main">
              <a:ext uri="{FF2B5EF4-FFF2-40B4-BE49-F238E27FC236}">
                <a16:creationId xmlns:a16="http://schemas.microsoft.com/office/drawing/2014/main" id="{483A789F-5831-4927-A20B-FF6FB9F7C511}"/>
              </a:ext>
            </a:extLst>
          </p:cNvPr>
          <p:cNvSpPr>
            <a:spLocks xmlns:a="http://schemas.openxmlformats.org/drawingml/2006/main" noGrp="1"/>
          </p:cNvSpPr>
          <p:nvPr/>
        </p:nvSpPr>
        <p:spPr>
          <a:xfrm xmlns:a="http://schemas.openxmlformats.org/drawingml/2006/main">
            <a:off x="0" y="5829300"/>
            <a:ext cx="12192000" cy="1028700"/>
          </a:xfrm>
          <a:prstGeom xmlns:a="http://schemas.openxmlformats.org/drawingml/2006/main" prst="rect">
            <a:avLst/>
          </a:prstGeom>
          <a:solidFill xmlns:a="http://schemas.openxmlformats.org/drawingml/2006/main">
            <a:srgbClr val="26111A"/>
          </a:solidFill>
          <a:ln xmlns:a="http://schemas.openxmlformats.org/drawingml/2006/main" w="0">
            <a:noFill/>
          </a:ln>
        </p:spPr>
      </p:sp>
      <p:sp>
        <p:nvSpPr>
          <p:cNvPr id="15" name="">
            <a:extLst xmlns:a="http://schemas.openxmlformats.org/drawingml/2006/main">
              <a:ext uri="{FF2B5EF4-FFF2-40B4-BE49-F238E27FC236}">
                <a16:creationId xmlns:a16="http://schemas.microsoft.com/office/drawing/2014/main" id="{8BBB5734-30B7-4E61-9E71-35A53CFCC8F5}"/>
              </a:ext>
            </a:extLst>
          </p:cNvPr>
          <p:cNvSpPr>
            <a:spLocks xmlns:a="http://schemas.openxmlformats.org/drawingml/2006/main" noGrp="1"/>
          </p:cNvSpPr>
          <p:nvPr/>
        </p:nvSpPr>
        <p:spPr>
          <a:xfrm xmlns:a="http://schemas.openxmlformats.org/drawingml/2006/main">
            <a:off x="523875" y="5915025"/>
            <a:ext cx="11144250" cy="857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Autofit/>
          </a:bodyPr>
          <a:lstStyle xmlns:a="http://schemas.openxmlformats.org/drawingml/2006/main"/>
          <a:p xmlns:a="http://schemas.openxmlformats.org/drawingml/2006/main">
            <a:pPr>
              <a:defRPr sz="1800" b="0">
                <a:solidFill>
                  <a:srgbClr val="FFFFFF"/>
                </a:solidFill>
                <a:latin typeface="DejaVu Sans"/>
                <a:ea typeface="DejaVu Sans"/>
                <a:cs typeface="DejaVu Sans"/>
              </a:defRPr>
            </a:pPr>
            <a:r>
              <a:rPr sz="1800" b="0">
                <a:solidFill>
                  <a:srgbClr val="FFFFFF"/>
                </a:solidFill>
                <a:latin typeface="DejaVu Sans"/>
                <a:ea typeface="DejaVu Sans"/>
                <a:cs typeface="DejaVu Sans"/>
              </a:rPr>
              <a:t>Buka My financial statement dan pilih periode. Baris pertama demo menunjukkan kredit QAR 100, tanpa debit, dan saldo berjalan QAR 100.</a:t>
            </a:r>
          </a:p>
        </p:txBody>
      </p:sp>
    </p:spTree>
    <p:extLst>
      <p:ext uri="{BB962C8B-B14F-4D97-AF65-F5344CB8AC3E}">
        <p14:creationId xmlns:p14="http://schemas.microsoft.com/office/powerpoint/2010/main" val="265492235"/>
      </p:ext>
    </p:extLst>
  </p:cSld>
</p:sld>
</file>

<file path=ppt/slides/slide16.xml><?xml version="1.0" encoding="utf-8"?>
<p:sld xmlns:p="http://schemas.openxmlformats.org/presentationml/2006/main">
  <p:cSld>
    <p:bg>
      <p:bgPr>
        <a:solidFill xmlns:a="http://schemas.openxmlformats.org/drawingml/2006/main">
          <a:srgbClr val="FFFAF4"/>
        </a:solidFill>
      </p:bgPr>
    </p:bg>
    <p:spTree>
      <p:nvGrpSpPr>
        <p:cNvPr id="1" name=""/>
        <p:cNvGrpSpPr/>
        <p:nvPr/>
      </p:nvGrpSpPr>
      <p:grpSpPr>
        <a:xfrm xmlns:a="http://schemas.openxmlformats.org/drawingml/2006/main"/>
      </p:grpSpPr>
      <p:sp>
        <p:nvSpPr>
          <p:cNvPr id="16" name="">
            <a:extLst xmlns:a="http://schemas.openxmlformats.org/drawingml/2006/main">
              <a:ext uri="{FF2B5EF4-FFF2-40B4-BE49-F238E27FC236}">
                <a16:creationId xmlns:a16="http://schemas.microsoft.com/office/drawing/2014/main" id="{EBD1C1CD-2396-41BE-B3AA-3C7ACADDCA0D}"/>
              </a:ext>
            </a:extLst>
          </p:cNvPr>
          <p:cNvSpPr>
            <a:spLocks xmlns:a="http://schemas.openxmlformats.org/drawingml/2006/main" noGrp="1"/>
          </p:cNvSpPr>
          <p:nvPr/>
        </p:nvSpPr>
        <p:spPr>
          <a:xfrm xmlns:a="http://schemas.openxmlformats.org/drawingml/2006/main">
            <a:off x="0" y="0"/>
            <a:ext cx="12192000" cy="66675"/>
          </a:xfrm>
          <a:prstGeom xmlns:a="http://schemas.openxmlformats.org/drawingml/2006/main" prst="rect">
            <a:avLst/>
          </a:prstGeom>
          <a:solidFill xmlns:a="http://schemas.openxmlformats.org/drawingml/2006/main">
            <a:srgbClr val="7B1531"/>
          </a:solidFill>
          <a:ln xmlns:a="http://schemas.openxmlformats.org/drawingml/2006/main" w="0">
            <a:noFill/>
          </a:ln>
        </p:spPr>
      </p:sp>
      <p:pic>
        <p:nvPicPr>
          <p:cNvPr id="17" name=""/>
          <p:cNvPicPr>
            <a:picLocks xmlns:a="http://schemas.openxmlformats.org/drawingml/2006/main" noChangeAspect="1"/>
          </p:cNvPicPr>
          <p:nvPr/>
        </p:nvPicPr>
        <p:blipFill>
          <a:blip xmlns:r="http://schemas.openxmlformats.org/officeDocument/2006/relationships" xmlns:a="http://schemas.openxmlformats.org/drawingml/2006/main" r:embed="R180477ff2bdf4168"/>
          <a:stretch xmlns:a="http://schemas.openxmlformats.org/drawingml/2006/main"/>
        </p:blipFill>
        <p:spPr>
          <a:xfrm xmlns:a="http://schemas.openxmlformats.org/drawingml/2006/main">
            <a:off x="285750" y="189868"/>
            <a:ext cx="581025" cy="563239"/>
          </a:xfrm>
          <a:prstGeom xmlns:a="http://schemas.openxmlformats.org/drawingml/2006/main" prst="rect">
            <a:avLst/>
          </a:prstGeom>
        </p:spPr>
      </p:pic>
      <p:sp>
        <p:nvSpPr>
          <p:cNvPr id="3" name="">
            <a:extLst xmlns:a="http://schemas.openxmlformats.org/drawingml/2006/main">
              <a:ext uri="{FF2B5EF4-FFF2-40B4-BE49-F238E27FC236}">
                <a16:creationId xmlns:a16="http://schemas.microsoft.com/office/drawing/2014/main" id="{78246EB1-D137-4261-A881-D637C2C93FFE}"/>
              </a:ext>
            </a:extLst>
          </p:cNvPr>
          <p:cNvSpPr>
            <a:spLocks xmlns:a="http://schemas.openxmlformats.org/drawingml/2006/main" noGrp="1"/>
          </p:cNvSpPr>
          <p:nvPr/>
        </p:nvSpPr>
        <p:spPr>
          <a:xfrm xmlns:a="http://schemas.openxmlformats.org/drawingml/2006/main">
            <a:off x="1047750" y="219075"/>
            <a:ext cx="10287000" cy="5429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Autofit/>
          </a:bodyPr>
          <a:lstStyle xmlns:a="http://schemas.openxmlformats.org/drawingml/2006/main"/>
          <a:p xmlns:a="http://schemas.openxmlformats.org/drawingml/2006/main">
            <a:pPr>
              <a:defRPr sz="2925" b="1">
                <a:solidFill>
                  <a:srgbClr val="35101D"/>
                </a:solidFill>
                <a:latin typeface="DejaVu Sans"/>
                <a:ea typeface="DejaVu Sans"/>
                <a:cs typeface="DejaVu Sans"/>
              </a:defRPr>
            </a:pPr>
            <a:r>
              <a:rPr sz="2925" b="1">
                <a:solidFill>
                  <a:srgbClr val="35101D"/>
                </a:solidFill>
                <a:latin typeface="DejaVu Sans"/>
                <a:ea typeface="DejaVu Sans"/>
                <a:cs typeface="DejaVu Sans"/>
              </a:rPr>
              <a:t>League results</a:t>
            </a:r>
          </a:p>
        </p:txBody>
      </p:sp>
      <p:sp>
        <p:nvSpPr>
          <p:cNvPr id="4" name="">
            <a:extLst xmlns:a="http://schemas.openxmlformats.org/drawingml/2006/main">
              <a:ext uri="{FF2B5EF4-FFF2-40B4-BE49-F238E27FC236}">
                <a16:creationId xmlns:a16="http://schemas.microsoft.com/office/drawing/2014/main" id="{10C8B3D4-522C-4742-9AEE-49E8A8D64E4F}"/>
              </a:ext>
            </a:extLst>
          </p:cNvPr>
          <p:cNvSpPr>
            <a:spLocks xmlns:a="http://schemas.openxmlformats.org/drawingml/2006/main" noGrp="1"/>
          </p:cNvSpPr>
          <p:nvPr/>
        </p:nvSpPr>
        <p:spPr>
          <a:xfrm xmlns:a="http://schemas.openxmlformats.org/drawingml/2006/main">
            <a:off x="1047750" y="828675"/>
            <a:ext cx="10382250" cy="2571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Autofit/>
          </a:bodyPr>
          <a:lstStyle xmlns:a="http://schemas.openxmlformats.org/drawingml/2006/main"/>
          <a:p xmlns:a="http://schemas.openxmlformats.org/drawingml/2006/main">
            <a:pPr>
              <a:defRPr sz="1350" b="0">
                <a:solidFill>
                  <a:srgbClr val="79616B"/>
                </a:solidFill>
                <a:latin typeface="DejaVu Sans"/>
                <a:ea typeface="DejaVu Sans"/>
                <a:cs typeface="DejaVu Sans"/>
              </a:defRPr>
            </a:pPr>
            <a:r>
              <a:rPr sz="1350" b="0">
                <a:solidFill>
                  <a:srgbClr val="79616B"/>
                </a:solidFill>
                <a:latin typeface="DejaVu Sans"/>
                <a:ea typeface="DejaVu Sans"/>
                <a:cs typeface="DejaVu Sans"/>
              </a:rPr>
              <a:t>Home / League</a:t>
            </a:r>
          </a:p>
        </p:txBody>
      </p:sp>
      <p:pic>
        <p:nvPicPr>
          <p:cNvPr id="20" name=""/>
          <p:cNvPicPr>
            <a:picLocks xmlns:a="http://schemas.openxmlformats.org/drawingml/2006/main" noChangeAspect="1"/>
          </p:cNvPicPr>
          <p:nvPr/>
        </p:nvPicPr>
        <p:blipFill>
          <a:blip xmlns:r="http://schemas.openxmlformats.org/officeDocument/2006/relationships" xmlns:a="http://schemas.openxmlformats.org/drawingml/2006/main" r:embed="R52fcf30dd30c408c"/>
          <a:stretch xmlns:a="http://schemas.openxmlformats.org/drawingml/2006/main"/>
        </p:blipFill>
        <p:spPr>
          <a:xfrm xmlns:a="http://schemas.openxmlformats.org/drawingml/2006/main">
            <a:off x="619319" y="1304925"/>
            <a:ext cx="8172061" cy="4191000"/>
          </a:xfrm>
          <a:prstGeom xmlns:a="http://schemas.openxmlformats.org/drawingml/2006/main" prst="rect">
            <a:avLst/>
          </a:prstGeom>
        </p:spPr>
      </p:pic>
      <p:sp>
        <p:nvSpPr>
          <p:cNvPr id="6" name="">
            <a:extLst xmlns:a="http://schemas.openxmlformats.org/drawingml/2006/main">
              <a:ext uri="{FF2B5EF4-FFF2-40B4-BE49-F238E27FC236}">
                <a16:creationId xmlns:a16="http://schemas.microsoft.com/office/drawing/2014/main" id="{AFB19E40-FF9B-41D4-90BA-625428099577}"/>
              </a:ext>
            </a:extLst>
          </p:cNvPr>
          <p:cNvSpPr>
            <a:spLocks xmlns:a="http://schemas.openxmlformats.org/drawingml/2006/main" noGrp="1"/>
          </p:cNvSpPr>
          <p:nvPr/>
        </p:nvSpPr>
        <p:spPr>
          <a:xfrm xmlns:a="http://schemas.openxmlformats.org/drawingml/2006/main">
            <a:off x="701040" y="2704517"/>
            <a:ext cx="8008620" cy="1049694"/>
          </a:xfrm>
          <a:prstGeom xmlns:a="http://schemas.openxmlformats.org/drawingml/2006/main" prst="ellipse">
            <a:avLst/>
          </a:prstGeom>
          <a:noFill xmlns:a="http://schemas.openxmlformats.org/drawingml/2006/main"/>
          <a:ln xmlns:a="http://schemas.openxmlformats.org/drawingml/2006/main" w="38100">
            <a:solidFill>
              <a:srgbClr val="DC243C"/>
            </a:solidFill>
          </a:ln>
        </p:spPr>
      </p:sp>
      <p:sp>
        <p:nvSpPr>
          <p:cNvPr id="7" name="">
            <a:extLst xmlns:a="http://schemas.openxmlformats.org/drawingml/2006/main">
              <a:ext uri="{FF2B5EF4-FFF2-40B4-BE49-F238E27FC236}">
                <a16:creationId xmlns:a16="http://schemas.microsoft.com/office/drawing/2014/main" id="{0F36467B-32F6-43C2-A1FE-E6795A3342C1}"/>
              </a:ext>
            </a:extLst>
          </p:cNvPr>
          <p:cNvSpPr>
            <a:spLocks xmlns:a="http://schemas.openxmlformats.org/drawingml/2006/main" noGrp="1"/>
          </p:cNvSpPr>
          <p:nvPr/>
        </p:nvSpPr>
        <p:spPr>
          <a:xfrm xmlns:a="http://schemas.openxmlformats.org/drawingml/2006/main">
            <a:off x="9372600" y="1400175"/>
            <a:ext cx="4762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Autofit/>
          </a:bodyPr>
          <a:lstStyle xmlns:a="http://schemas.openxmlformats.org/drawingml/2006/main"/>
          <a:p xmlns:a="http://schemas.openxmlformats.org/drawingml/2006/main">
            <a:pPr>
              <a:defRPr sz="1500" b="1">
                <a:solidFill>
                  <a:srgbClr val="DC243C"/>
                </a:solidFill>
                <a:latin typeface="DejaVu Sans"/>
                <a:ea typeface="DejaVu Sans"/>
                <a:cs typeface="DejaVu Sans"/>
              </a:defRPr>
            </a:pPr>
            <a:r>
              <a:rPr sz="1500" b="1">
                <a:solidFill>
                  <a:srgbClr val="DC243C"/>
                </a:solidFill>
                <a:latin typeface="DejaVu Sans"/>
                <a:ea typeface="DejaVu Sans"/>
                <a:cs typeface="DejaVu Sans"/>
              </a:rPr>
              <a:t>01</a:t>
            </a:r>
          </a:p>
        </p:txBody>
      </p:sp>
      <p:sp>
        <p:nvSpPr>
          <p:cNvPr id="8" name="">
            <a:extLst xmlns:a="http://schemas.openxmlformats.org/drawingml/2006/main">
              <a:ext uri="{FF2B5EF4-FFF2-40B4-BE49-F238E27FC236}">
                <a16:creationId xmlns:a16="http://schemas.microsoft.com/office/drawing/2014/main" id="{4B71ECA9-0D94-4EF7-B91C-78E6FF3C78A7}"/>
              </a:ext>
            </a:extLst>
          </p:cNvPr>
          <p:cNvSpPr>
            <a:spLocks xmlns:a="http://schemas.openxmlformats.org/drawingml/2006/main" noGrp="1"/>
          </p:cNvSpPr>
          <p:nvPr/>
        </p:nvSpPr>
        <p:spPr>
          <a:xfrm xmlns:a="http://schemas.openxmlformats.org/drawingml/2006/main">
            <a:off x="9372600" y="1733550"/>
            <a:ext cx="2476500" cy="8953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Autofit/>
          </a:bodyPr>
          <a:lstStyle xmlns:a="http://schemas.openxmlformats.org/drawingml/2006/main"/>
          <a:p xmlns:a="http://schemas.openxmlformats.org/drawingml/2006/main">
            <a:pPr>
              <a:defRPr sz="1800" b="1">
                <a:solidFill>
                  <a:srgbClr val="35101D"/>
                </a:solidFill>
                <a:latin typeface="DejaVu Sans"/>
                <a:ea typeface="DejaVu Sans"/>
                <a:cs typeface="DejaVu Sans"/>
              </a:defRPr>
            </a:pPr>
            <a:r>
              <a:rPr sz="1800" b="1">
                <a:solidFill>
                  <a:srgbClr val="35101D"/>
                </a:solidFill>
                <a:latin typeface="DejaVu Sans"/>
                <a:ea typeface="DejaVu Sans"/>
                <a:cs typeface="DejaVu Sans"/>
              </a:rPr>
              <a:t>Choose your season or week</a:t>
            </a:r>
          </a:p>
        </p:txBody>
      </p:sp>
      <p:sp>
        <p:nvSpPr>
          <p:cNvPr id="9" name="">
            <a:extLst xmlns:a="http://schemas.openxmlformats.org/drawingml/2006/main">
              <a:ext uri="{FF2B5EF4-FFF2-40B4-BE49-F238E27FC236}">
                <a16:creationId xmlns:a16="http://schemas.microsoft.com/office/drawing/2014/main" id="{B5432EB5-0A38-4679-921A-353E3A231BA3}"/>
              </a:ext>
            </a:extLst>
          </p:cNvPr>
          <p:cNvSpPr>
            <a:spLocks xmlns:a="http://schemas.openxmlformats.org/drawingml/2006/main" noGrp="1"/>
          </p:cNvSpPr>
          <p:nvPr/>
        </p:nvSpPr>
        <p:spPr>
          <a:xfrm xmlns:a="http://schemas.openxmlformats.org/drawingml/2006/main">
            <a:off x="9372600" y="2695575"/>
            <a:ext cx="4762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Autofit/>
          </a:bodyPr>
          <a:lstStyle xmlns:a="http://schemas.openxmlformats.org/drawingml/2006/main"/>
          <a:p xmlns:a="http://schemas.openxmlformats.org/drawingml/2006/main">
            <a:pPr>
              <a:defRPr sz="1500" b="1">
                <a:solidFill>
                  <a:srgbClr val="9B7E88"/>
                </a:solidFill>
                <a:latin typeface="DejaVu Sans"/>
                <a:ea typeface="DejaVu Sans"/>
                <a:cs typeface="DejaVu Sans"/>
              </a:defRPr>
            </a:pPr>
            <a:r>
              <a:rPr sz="1500" b="1">
                <a:solidFill>
                  <a:srgbClr val="9B7E88"/>
                </a:solidFill>
                <a:latin typeface="DejaVu Sans"/>
                <a:ea typeface="DejaVu Sans"/>
                <a:cs typeface="DejaVu Sans"/>
              </a:rPr>
              <a:t>02</a:t>
            </a:r>
          </a:p>
        </p:txBody>
      </p:sp>
      <p:sp>
        <p:nvSpPr>
          <p:cNvPr id="10" name="">
            <a:extLst xmlns:a="http://schemas.openxmlformats.org/drawingml/2006/main">
              <a:ext uri="{FF2B5EF4-FFF2-40B4-BE49-F238E27FC236}">
                <a16:creationId xmlns:a16="http://schemas.microsoft.com/office/drawing/2014/main" id="{E27DB93B-036F-4061-AD4A-9647DBA34880}"/>
              </a:ext>
            </a:extLst>
          </p:cNvPr>
          <p:cNvSpPr>
            <a:spLocks xmlns:a="http://schemas.openxmlformats.org/drawingml/2006/main" noGrp="1"/>
          </p:cNvSpPr>
          <p:nvPr/>
        </p:nvSpPr>
        <p:spPr>
          <a:xfrm xmlns:a="http://schemas.openxmlformats.org/drawingml/2006/main">
            <a:off x="9372600" y="3028950"/>
            <a:ext cx="2476500" cy="8953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Autofit/>
          </a:bodyPr>
          <a:lstStyle xmlns:a="http://schemas.openxmlformats.org/drawingml/2006/main"/>
          <a:p xmlns:a="http://schemas.openxmlformats.org/drawingml/2006/main">
            <a:pPr>
              <a:defRPr sz="1800" b="0">
                <a:solidFill>
                  <a:srgbClr val="79616B"/>
                </a:solidFill>
                <a:latin typeface="DejaVu Sans"/>
                <a:ea typeface="DejaVu Sans"/>
                <a:cs typeface="DejaVu Sans"/>
              </a:defRPr>
            </a:pPr>
            <a:r>
              <a:rPr sz="1800" b="0">
                <a:solidFill>
                  <a:srgbClr val="79616B"/>
                </a:solidFill>
                <a:latin typeface="DejaVu Sans"/>
                <a:ea typeface="DejaVu Sans"/>
                <a:cs typeface="DejaVu Sans"/>
              </a:rPr>
              <a:t>View published team and player results</a:t>
            </a:r>
          </a:p>
        </p:txBody>
      </p:sp>
      <p:sp>
        <p:nvSpPr>
          <p:cNvPr id="11" name="">
            <a:extLst xmlns:a="http://schemas.openxmlformats.org/drawingml/2006/main">
              <a:ext uri="{FF2B5EF4-FFF2-40B4-BE49-F238E27FC236}">
                <a16:creationId xmlns:a16="http://schemas.microsoft.com/office/drawing/2014/main" id="{6A75B2B1-C2C2-44CC-B60A-B0D706C89379}"/>
              </a:ext>
            </a:extLst>
          </p:cNvPr>
          <p:cNvSpPr>
            <a:spLocks xmlns:a="http://schemas.openxmlformats.org/drawingml/2006/main" noGrp="1"/>
          </p:cNvSpPr>
          <p:nvPr/>
        </p:nvSpPr>
        <p:spPr>
          <a:xfrm xmlns:a="http://schemas.openxmlformats.org/drawingml/2006/main">
            <a:off x="9372600" y="3990975"/>
            <a:ext cx="4762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Autofit/>
          </a:bodyPr>
          <a:lstStyle xmlns:a="http://schemas.openxmlformats.org/drawingml/2006/main"/>
          <a:p xmlns:a="http://schemas.openxmlformats.org/drawingml/2006/main">
            <a:pPr>
              <a:defRPr sz="1500" b="1">
                <a:solidFill>
                  <a:srgbClr val="9B7E88"/>
                </a:solidFill>
                <a:latin typeface="DejaVu Sans"/>
                <a:ea typeface="DejaVu Sans"/>
                <a:cs typeface="DejaVu Sans"/>
              </a:defRPr>
            </a:pPr>
            <a:r>
              <a:rPr sz="1500" b="1">
                <a:solidFill>
                  <a:srgbClr val="9B7E88"/>
                </a:solidFill>
                <a:latin typeface="DejaVu Sans"/>
                <a:ea typeface="DejaVu Sans"/>
                <a:cs typeface="DejaVu Sans"/>
              </a:rPr>
              <a:t>03</a:t>
            </a:r>
          </a:p>
        </p:txBody>
      </p:sp>
      <p:sp>
        <p:nvSpPr>
          <p:cNvPr id="12" name="">
            <a:extLst xmlns:a="http://schemas.openxmlformats.org/drawingml/2006/main">
              <a:ext uri="{FF2B5EF4-FFF2-40B4-BE49-F238E27FC236}">
                <a16:creationId xmlns:a16="http://schemas.microsoft.com/office/drawing/2014/main" id="{8ED42A34-640A-4AC9-BD57-64EEBD1998D0}"/>
              </a:ext>
            </a:extLst>
          </p:cNvPr>
          <p:cNvSpPr>
            <a:spLocks xmlns:a="http://schemas.openxmlformats.org/drawingml/2006/main" noGrp="1"/>
          </p:cNvSpPr>
          <p:nvPr/>
        </p:nvSpPr>
        <p:spPr>
          <a:xfrm xmlns:a="http://schemas.openxmlformats.org/drawingml/2006/main">
            <a:off x="9372600" y="4324350"/>
            <a:ext cx="2476500" cy="8953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Autofit/>
          </a:bodyPr>
          <a:lstStyle xmlns:a="http://schemas.openxmlformats.org/drawingml/2006/main"/>
          <a:p xmlns:a="http://schemas.openxmlformats.org/drawingml/2006/main">
            <a:pPr>
              <a:defRPr sz="1800" b="0">
                <a:solidFill>
                  <a:srgbClr val="79616B"/>
                </a:solidFill>
                <a:latin typeface="DejaVu Sans"/>
                <a:ea typeface="DejaVu Sans"/>
                <a:cs typeface="DejaVu Sans"/>
              </a:defRPr>
            </a:pPr>
            <a:r>
              <a:rPr sz="1800" b="0">
                <a:solidFill>
                  <a:srgbClr val="79616B"/>
                </a:solidFill>
                <a:latin typeface="DejaVu Sans"/>
                <a:ea typeface="DejaVu Sans"/>
                <a:cs typeface="DejaVu Sans"/>
              </a:rPr>
              <a:t>Download or print the results</a:t>
            </a:r>
          </a:p>
        </p:txBody>
      </p:sp>
      <p:sp>
        <p:nvSpPr>
          <p:cNvPr id="13" name="">
            <a:extLst xmlns:a="http://schemas.openxmlformats.org/drawingml/2006/main">
              <a:ext uri="{FF2B5EF4-FFF2-40B4-BE49-F238E27FC236}">
                <a16:creationId xmlns:a16="http://schemas.microsoft.com/office/drawing/2014/main" id="{FF9B013D-AB10-4CE3-A020-CDEDC0A95C99}"/>
              </a:ext>
            </a:extLst>
          </p:cNvPr>
          <p:cNvSpPr>
            <a:spLocks xmlns:a="http://schemas.openxmlformats.org/drawingml/2006/main" noGrp="1"/>
          </p:cNvSpPr>
          <p:nvPr/>
        </p:nvSpPr>
        <p:spPr>
          <a:xfrm xmlns:a="http://schemas.openxmlformats.org/drawingml/2006/main">
            <a:off x="352425" y="5524500"/>
            <a:ext cx="110490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Autofit/>
          </a:bodyPr>
          <a:lstStyle xmlns:a="http://schemas.openxmlformats.org/drawingml/2006/main"/>
          <a:p xmlns:a="http://schemas.openxmlformats.org/drawingml/2006/main">
            <a:pPr>
              <a:defRPr sz="1050" b="0">
                <a:solidFill>
                  <a:srgbClr val="79616B"/>
                </a:solidFill>
                <a:latin typeface="DejaVu Sans"/>
                <a:ea typeface="DejaVu Sans"/>
                <a:cs typeface="DejaVu Sans"/>
              </a:defRPr>
            </a:pPr>
            <a:r>
              <a:rPr sz="1050" b="0">
                <a:solidFill>
                  <a:srgbClr val="79616B"/>
                </a:solidFill>
                <a:latin typeface="DejaVu Sans"/>
                <a:ea typeface="DejaVu Sans"/>
                <a:cs typeface="DejaVu Sans"/>
              </a:rPr>
              <a:t>BAIQ.ORG · ACTUAL SCREENSHOT · 2 OCT 2026</a:t>
            </a:r>
          </a:p>
        </p:txBody>
      </p:sp>
      <p:sp>
        <p:nvSpPr>
          <p:cNvPr id="14" name="">
            <a:extLst xmlns:a="http://schemas.openxmlformats.org/drawingml/2006/main">
              <a:ext uri="{FF2B5EF4-FFF2-40B4-BE49-F238E27FC236}">
                <a16:creationId xmlns:a16="http://schemas.microsoft.com/office/drawing/2014/main" id="{0406188D-4CEF-4BDD-B637-758684CF7603}"/>
              </a:ext>
            </a:extLst>
          </p:cNvPr>
          <p:cNvSpPr>
            <a:spLocks xmlns:a="http://schemas.openxmlformats.org/drawingml/2006/main" noGrp="1"/>
          </p:cNvSpPr>
          <p:nvPr/>
        </p:nvSpPr>
        <p:spPr>
          <a:xfrm xmlns:a="http://schemas.openxmlformats.org/drawingml/2006/main">
            <a:off x="0" y="5829300"/>
            <a:ext cx="12192000" cy="1028700"/>
          </a:xfrm>
          <a:prstGeom xmlns:a="http://schemas.openxmlformats.org/drawingml/2006/main" prst="rect">
            <a:avLst/>
          </a:prstGeom>
          <a:solidFill xmlns:a="http://schemas.openxmlformats.org/drawingml/2006/main">
            <a:srgbClr val="26111A"/>
          </a:solidFill>
          <a:ln xmlns:a="http://schemas.openxmlformats.org/drawingml/2006/main" w="0">
            <a:noFill/>
          </a:ln>
        </p:spPr>
      </p:sp>
      <p:sp>
        <p:nvSpPr>
          <p:cNvPr id="15" name="">
            <a:extLst xmlns:a="http://schemas.openxmlformats.org/drawingml/2006/main">
              <a:ext uri="{FF2B5EF4-FFF2-40B4-BE49-F238E27FC236}">
                <a16:creationId xmlns:a16="http://schemas.microsoft.com/office/drawing/2014/main" id="{8051424D-BAC4-40D3-97DD-80F718647A76}"/>
              </a:ext>
            </a:extLst>
          </p:cNvPr>
          <p:cNvSpPr>
            <a:spLocks xmlns:a="http://schemas.openxmlformats.org/drawingml/2006/main" noGrp="1"/>
          </p:cNvSpPr>
          <p:nvPr/>
        </p:nvSpPr>
        <p:spPr>
          <a:xfrm xmlns:a="http://schemas.openxmlformats.org/drawingml/2006/main">
            <a:off x="523875" y="5915025"/>
            <a:ext cx="11144250" cy="857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Autofit/>
          </a:bodyPr>
          <a:lstStyle xmlns:a="http://schemas.openxmlformats.org/drawingml/2006/main"/>
          <a:p xmlns:a="http://schemas.openxmlformats.org/drawingml/2006/main">
            <a:pPr>
              <a:defRPr sz="1800" b="0">
                <a:solidFill>
                  <a:srgbClr val="FFFFFF"/>
                </a:solidFill>
                <a:latin typeface="DejaVu Sans"/>
                <a:ea typeface="DejaVu Sans"/>
                <a:cs typeface="DejaVu Sans"/>
              </a:defRPr>
            </a:pPr>
            <a:r>
              <a:rPr sz="1800" b="0">
                <a:solidFill>
                  <a:srgbClr val="FFFFFF"/>
                </a:solidFill>
                <a:latin typeface="DejaVu Sans"/>
                <a:ea typeface="DejaVu Sans"/>
                <a:cs typeface="DejaVu Sans"/>
              </a:rPr>
              <a:t>Buka League untuk melihat klasemen tim dan skor individu yang sudah diterbitkan. Pilih musim atau pekan.</a:t>
            </a:r>
          </a:p>
        </p:txBody>
      </p:sp>
    </p:spTree>
    <p:extLst>
      <p:ext uri="{BB962C8B-B14F-4D97-AF65-F5344CB8AC3E}">
        <p14:creationId xmlns:p14="http://schemas.microsoft.com/office/powerpoint/2010/main" val="492534345"/>
      </p:ext>
    </p:extLst>
  </p:cSld>
</p:sld>
</file>

<file path=ppt/slides/slide17.xml><?xml version="1.0" encoding="utf-8"?>
<p:sld xmlns:p="http://schemas.openxmlformats.org/presentationml/2006/main">
  <p:cSld>
    <p:bg>
      <p:bgPr>
        <a:solidFill xmlns:a="http://schemas.openxmlformats.org/drawingml/2006/main">
          <a:srgbClr val="FFFAF4"/>
        </a:solidFill>
      </p:bgPr>
    </p:bg>
    <p:spTree>
      <p:nvGrpSpPr>
        <p:cNvPr id="1" name=""/>
        <p:cNvGrpSpPr/>
        <p:nvPr/>
      </p:nvGrpSpPr>
      <p:grpSpPr>
        <a:xfrm xmlns:a="http://schemas.openxmlformats.org/drawingml/2006/main"/>
      </p:grpSpPr>
      <p:sp>
        <p:nvSpPr>
          <p:cNvPr id="16" name="">
            <a:extLst xmlns:a="http://schemas.openxmlformats.org/drawingml/2006/main">
              <a:ext uri="{FF2B5EF4-FFF2-40B4-BE49-F238E27FC236}">
                <a16:creationId xmlns:a16="http://schemas.microsoft.com/office/drawing/2014/main" id="{D1E1E958-79F2-476B-8111-B403CDDD7075}"/>
              </a:ext>
            </a:extLst>
          </p:cNvPr>
          <p:cNvSpPr>
            <a:spLocks xmlns:a="http://schemas.openxmlformats.org/drawingml/2006/main" noGrp="1"/>
          </p:cNvSpPr>
          <p:nvPr/>
        </p:nvSpPr>
        <p:spPr>
          <a:xfrm xmlns:a="http://schemas.openxmlformats.org/drawingml/2006/main">
            <a:off x="0" y="0"/>
            <a:ext cx="12192000" cy="66675"/>
          </a:xfrm>
          <a:prstGeom xmlns:a="http://schemas.openxmlformats.org/drawingml/2006/main" prst="rect">
            <a:avLst/>
          </a:prstGeom>
          <a:solidFill xmlns:a="http://schemas.openxmlformats.org/drawingml/2006/main">
            <a:srgbClr val="7B1531"/>
          </a:solidFill>
          <a:ln xmlns:a="http://schemas.openxmlformats.org/drawingml/2006/main" w="0">
            <a:noFill/>
          </a:ln>
        </p:spPr>
      </p:sp>
      <p:pic>
        <p:nvPicPr>
          <p:cNvPr id="17" name=""/>
          <p:cNvPicPr>
            <a:picLocks xmlns:a="http://schemas.openxmlformats.org/drawingml/2006/main" noChangeAspect="1"/>
          </p:cNvPicPr>
          <p:nvPr/>
        </p:nvPicPr>
        <p:blipFill>
          <a:blip xmlns:r="http://schemas.openxmlformats.org/officeDocument/2006/relationships" xmlns:a="http://schemas.openxmlformats.org/drawingml/2006/main" r:embed="R4c170f90eec64cde"/>
          <a:stretch xmlns:a="http://schemas.openxmlformats.org/drawingml/2006/main"/>
        </p:blipFill>
        <p:spPr>
          <a:xfrm xmlns:a="http://schemas.openxmlformats.org/drawingml/2006/main">
            <a:off x="285750" y="189868"/>
            <a:ext cx="581025" cy="563239"/>
          </a:xfrm>
          <a:prstGeom xmlns:a="http://schemas.openxmlformats.org/drawingml/2006/main" prst="rect">
            <a:avLst/>
          </a:prstGeom>
        </p:spPr>
      </p:pic>
      <p:sp>
        <p:nvSpPr>
          <p:cNvPr id="3" name="">
            <a:extLst xmlns:a="http://schemas.openxmlformats.org/drawingml/2006/main">
              <a:ext uri="{FF2B5EF4-FFF2-40B4-BE49-F238E27FC236}">
                <a16:creationId xmlns:a16="http://schemas.microsoft.com/office/drawing/2014/main" id="{F3D9B521-91D6-4545-B4DD-5D9A01E21ADB}"/>
              </a:ext>
            </a:extLst>
          </p:cNvPr>
          <p:cNvSpPr>
            <a:spLocks xmlns:a="http://schemas.openxmlformats.org/drawingml/2006/main" noGrp="1"/>
          </p:cNvSpPr>
          <p:nvPr/>
        </p:nvSpPr>
        <p:spPr>
          <a:xfrm xmlns:a="http://schemas.openxmlformats.org/drawingml/2006/main">
            <a:off x="1047750" y="219075"/>
            <a:ext cx="10287000" cy="5429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Autofit/>
          </a:bodyPr>
          <a:lstStyle xmlns:a="http://schemas.openxmlformats.org/drawingml/2006/main"/>
          <a:p xmlns:a="http://schemas.openxmlformats.org/drawingml/2006/main">
            <a:pPr>
              <a:defRPr sz="2925" b="1">
                <a:solidFill>
                  <a:srgbClr val="35101D"/>
                </a:solidFill>
                <a:latin typeface="DejaVu Sans"/>
                <a:ea typeface="DejaVu Sans"/>
                <a:cs typeface="DejaVu Sans"/>
              </a:defRPr>
            </a:pPr>
            <a:r>
              <a:rPr sz="2925" b="1">
                <a:solidFill>
                  <a:srgbClr val="35101D"/>
                </a:solidFill>
                <a:latin typeface="DejaVu Sans"/>
                <a:ea typeface="DejaVu Sans"/>
                <a:cs typeface="DejaVu Sans"/>
              </a:rPr>
              <a:t>Team score verification</a:t>
            </a:r>
          </a:p>
        </p:txBody>
      </p:sp>
      <p:sp>
        <p:nvSpPr>
          <p:cNvPr id="4" name="">
            <a:extLst xmlns:a="http://schemas.openxmlformats.org/drawingml/2006/main">
              <a:ext uri="{FF2B5EF4-FFF2-40B4-BE49-F238E27FC236}">
                <a16:creationId xmlns:a16="http://schemas.microsoft.com/office/drawing/2014/main" id="{BC56D7E7-8D7F-49B2-8688-340DB7C47E21}"/>
              </a:ext>
            </a:extLst>
          </p:cNvPr>
          <p:cNvSpPr>
            <a:spLocks xmlns:a="http://schemas.openxmlformats.org/drawingml/2006/main" noGrp="1"/>
          </p:cNvSpPr>
          <p:nvPr/>
        </p:nvSpPr>
        <p:spPr>
          <a:xfrm xmlns:a="http://schemas.openxmlformats.org/drawingml/2006/main">
            <a:off x="1047750" y="828675"/>
            <a:ext cx="10382250" cy="2571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Autofit/>
          </a:bodyPr>
          <a:lstStyle xmlns:a="http://schemas.openxmlformats.org/drawingml/2006/main"/>
          <a:p xmlns:a="http://schemas.openxmlformats.org/drawingml/2006/main">
            <a:pPr>
              <a:defRPr sz="1350" b="0">
                <a:solidFill>
                  <a:srgbClr val="79616B"/>
                </a:solidFill>
                <a:latin typeface="DejaVu Sans"/>
                <a:ea typeface="DejaVu Sans"/>
                <a:cs typeface="DejaVu Sans"/>
              </a:defRPr>
            </a:pPr>
            <a:r>
              <a:rPr sz="1350" b="0">
                <a:solidFill>
                  <a:srgbClr val="79616B"/>
                </a:solidFill>
                <a:latin typeface="DejaVu Sans"/>
                <a:ea typeface="DejaVu Sans"/>
                <a:cs typeface="DejaVu Sans"/>
              </a:rPr>
              <a:t>League / Team Score Verification</a:t>
            </a:r>
          </a:p>
        </p:txBody>
      </p:sp>
      <p:pic>
        <p:nvPicPr>
          <p:cNvPr id="20" name=""/>
          <p:cNvPicPr>
            <a:picLocks xmlns:a="http://schemas.openxmlformats.org/drawingml/2006/main" noChangeAspect="1"/>
          </p:cNvPicPr>
          <p:nvPr/>
        </p:nvPicPr>
        <p:blipFill>
          <a:blip xmlns:r="http://schemas.openxmlformats.org/officeDocument/2006/relationships" xmlns:a="http://schemas.openxmlformats.org/drawingml/2006/main" r:embed="R303e91de7aa5487f"/>
          <a:stretch xmlns:a="http://schemas.openxmlformats.org/drawingml/2006/main"/>
        </p:blipFill>
        <p:spPr>
          <a:xfrm xmlns:a="http://schemas.openxmlformats.org/drawingml/2006/main">
            <a:off x="616870" y="1304925"/>
            <a:ext cx="8176961" cy="4191000"/>
          </a:xfrm>
          <a:prstGeom xmlns:a="http://schemas.openxmlformats.org/drawingml/2006/main" prst="rect">
            <a:avLst/>
          </a:prstGeom>
        </p:spPr>
      </p:pic>
      <p:sp>
        <p:nvSpPr>
          <p:cNvPr id="6" name="">
            <a:extLst xmlns:a="http://schemas.openxmlformats.org/drawingml/2006/main">
              <a:ext uri="{FF2B5EF4-FFF2-40B4-BE49-F238E27FC236}">
                <a16:creationId xmlns:a16="http://schemas.microsoft.com/office/drawing/2014/main" id="{1BC5EFD1-1ED3-4642-A0EF-089CF4A01CF8}"/>
              </a:ext>
            </a:extLst>
          </p:cNvPr>
          <p:cNvSpPr>
            <a:spLocks xmlns:a="http://schemas.openxmlformats.org/drawingml/2006/main" noGrp="1"/>
          </p:cNvSpPr>
          <p:nvPr/>
        </p:nvSpPr>
        <p:spPr>
          <a:xfrm xmlns:a="http://schemas.openxmlformats.org/drawingml/2006/main">
            <a:off x="698639" y="2098837"/>
            <a:ext cx="4579098" cy="1154780"/>
          </a:xfrm>
          <a:prstGeom xmlns:a="http://schemas.openxmlformats.org/drawingml/2006/main" prst="ellipse">
            <a:avLst/>
          </a:prstGeom>
          <a:noFill xmlns:a="http://schemas.openxmlformats.org/drawingml/2006/main"/>
          <a:ln xmlns:a="http://schemas.openxmlformats.org/drawingml/2006/main" w="38100">
            <a:solidFill>
              <a:srgbClr val="DC243C"/>
            </a:solidFill>
          </a:ln>
        </p:spPr>
      </p:sp>
      <p:sp>
        <p:nvSpPr>
          <p:cNvPr id="7" name="">
            <a:extLst xmlns:a="http://schemas.openxmlformats.org/drawingml/2006/main">
              <a:ext uri="{FF2B5EF4-FFF2-40B4-BE49-F238E27FC236}">
                <a16:creationId xmlns:a16="http://schemas.microsoft.com/office/drawing/2014/main" id="{EAE269E1-33E3-485A-8771-9DD45D822787}"/>
              </a:ext>
            </a:extLst>
          </p:cNvPr>
          <p:cNvSpPr>
            <a:spLocks xmlns:a="http://schemas.openxmlformats.org/drawingml/2006/main" noGrp="1"/>
          </p:cNvSpPr>
          <p:nvPr/>
        </p:nvSpPr>
        <p:spPr>
          <a:xfrm xmlns:a="http://schemas.openxmlformats.org/drawingml/2006/main">
            <a:off x="9372600" y="1400175"/>
            <a:ext cx="4762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Autofit/>
          </a:bodyPr>
          <a:lstStyle xmlns:a="http://schemas.openxmlformats.org/drawingml/2006/main"/>
          <a:p xmlns:a="http://schemas.openxmlformats.org/drawingml/2006/main">
            <a:pPr>
              <a:defRPr sz="1500" b="1">
                <a:solidFill>
                  <a:srgbClr val="DC243C"/>
                </a:solidFill>
                <a:latin typeface="DejaVu Sans"/>
                <a:ea typeface="DejaVu Sans"/>
                <a:cs typeface="DejaVu Sans"/>
              </a:defRPr>
            </a:pPr>
            <a:r>
              <a:rPr sz="1500" b="1">
                <a:solidFill>
                  <a:srgbClr val="DC243C"/>
                </a:solidFill>
                <a:latin typeface="DejaVu Sans"/>
                <a:ea typeface="DejaVu Sans"/>
                <a:cs typeface="DejaVu Sans"/>
              </a:rPr>
              <a:t>01</a:t>
            </a:r>
          </a:p>
        </p:txBody>
      </p:sp>
      <p:sp>
        <p:nvSpPr>
          <p:cNvPr id="8" name="">
            <a:extLst xmlns:a="http://schemas.openxmlformats.org/drawingml/2006/main">
              <a:ext uri="{FF2B5EF4-FFF2-40B4-BE49-F238E27FC236}">
                <a16:creationId xmlns:a16="http://schemas.microsoft.com/office/drawing/2014/main" id="{0F04B2B3-37F1-485F-BF5C-DCA5E8821A63}"/>
              </a:ext>
            </a:extLst>
          </p:cNvPr>
          <p:cNvSpPr>
            <a:spLocks xmlns:a="http://schemas.openxmlformats.org/drawingml/2006/main" noGrp="1"/>
          </p:cNvSpPr>
          <p:nvPr/>
        </p:nvSpPr>
        <p:spPr>
          <a:xfrm xmlns:a="http://schemas.openxmlformats.org/drawingml/2006/main">
            <a:off x="9372600" y="1733550"/>
            <a:ext cx="2476500" cy="8953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Autofit/>
          </a:bodyPr>
          <a:lstStyle xmlns:a="http://schemas.openxmlformats.org/drawingml/2006/main"/>
          <a:p xmlns:a="http://schemas.openxmlformats.org/drawingml/2006/main">
            <a:pPr>
              <a:defRPr sz="1800" b="1">
                <a:solidFill>
                  <a:srgbClr val="35101D"/>
                </a:solidFill>
                <a:latin typeface="DejaVu Sans"/>
                <a:ea typeface="DejaVu Sans"/>
                <a:cs typeface="DejaVu Sans"/>
              </a:defRPr>
            </a:pPr>
            <a:r>
              <a:rPr sz="1800" b="1">
                <a:solidFill>
                  <a:srgbClr val="35101D"/>
                </a:solidFill>
                <a:latin typeface="DejaVu Sans"/>
                <a:ea typeface="DejaVu Sans"/>
                <a:cs typeface="DejaVu Sans"/>
              </a:rPr>
              <a:t>Check every player in your team</a:t>
            </a:r>
          </a:p>
        </p:txBody>
      </p:sp>
      <p:sp>
        <p:nvSpPr>
          <p:cNvPr id="9" name="">
            <a:extLst xmlns:a="http://schemas.openxmlformats.org/drawingml/2006/main">
              <a:ext uri="{FF2B5EF4-FFF2-40B4-BE49-F238E27FC236}">
                <a16:creationId xmlns:a16="http://schemas.microsoft.com/office/drawing/2014/main" id="{75649FAA-947D-4760-98BD-E774940DCA1F}"/>
              </a:ext>
            </a:extLst>
          </p:cNvPr>
          <p:cNvSpPr>
            <a:spLocks xmlns:a="http://schemas.openxmlformats.org/drawingml/2006/main" noGrp="1"/>
          </p:cNvSpPr>
          <p:nvPr/>
        </p:nvSpPr>
        <p:spPr>
          <a:xfrm xmlns:a="http://schemas.openxmlformats.org/drawingml/2006/main">
            <a:off x="9372600" y="2695575"/>
            <a:ext cx="4762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Autofit/>
          </a:bodyPr>
          <a:lstStyle xmlns:a="http://schemas.openxmlformats.org/drawingml/2006/main"/>
          <a:p xmlns:a="http://schemas.openxmlformats.org/drawingml/2006/main">
            <a:pPr>
              <a:defRPr sz="1500" b="1">
                <a:solidFill>
                  <a:srgbClr val="9B7E88"/>
                </a:solidFill>
                <a:latin typeface="DejaVu Sans"/>
                <a:ea typeface="DejaVu Sans"/>
                <a:cs typeface="DejaVu Sans"/>
              </a:defRPr>
            </a:pPr>
            <a:r>
              <a:rPr sz="1500" b="1">
                <a:solidFill>
                  <a:srgbClr val="9B7E88"/>
                </a:solidFill>
                <a:latin typeface="DejaVu Sans"/>
                <a:ea typeface="DejaVu Sans"/>
                <a:cs typeface="DejaVu Sans"/>
              </a:rPr>
              <a:t>02</a:t>
            </a:r>
          </a:p>
        </p:txBody>
      </p:sp>
      <p:sp>
        <p:nvSpPr>
          <p:cNvPr id="10" name="">
            <a:extLst xmlns:a="http://schemas.openxmlformats.org/drawingml/2006/main">
              <a:ext uri="{FF2B5EF4-FFF2-40B4-BE49-F238E27FC236}">
                <a16:creationId xmlns:a16="http://schemas.microsoft.com/office/drawing/2014/main" id="{DF9EF504-ED68-421F-9D0A-9AE98B8E8A7F}"/>
              </a:ext>
            </a:extLst>
          </p:cNvPr>
          <p:cNvSpPr>
            <a:spLocks xmlns:a="http://schemas.openxmlformats.org/drawingml/2006/main" noGrp="1"/>
          </p:cNvSpPr>
          <p:nvPr/>
        </p:nvSpPr>
        <p:spPr>
          <a:xfrm xmlns:a="http://schemas.openxmlformats.org/drawingml/2006/main">
            <a:off x="9372600" y="3028950"/>
            <a:ext cx="2476500" cy="8953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Autofit/>
          </a:bodyPr>
          <a:lstStyle xmlns:a="http://schemas.openxmlformats.org/drawingml/2006/main"/>
          <a:p xmlns:a="http://schemas.openxmlformats.org/drawingml/2006/main">
            <a:pPr>
              <a:defRPr sz="1800" b="0">
                <a:solidFill>
                  <a:srgbClr val="79616B"/>
                </a:solidFill>
                <a:latin typeface="DejaVu Sans"/>
                <a:ea typeface="DejaVu Sans"/>
                <a:cs typeface="DejaVu Sans"/>
              </a:defRPr>
            </a:pPr>
            <a:r>
              <a:rPr sz="1800" b="0">
                <a:solidFill>
                  <a:srgbClr val="79616B"/>
                </a:solidFill>
                <a:latin typeface="DejaVu Sans"/>
                <a:ea typeface="DejaVu Sans"/>
                <a:cs typeface="DejaVu Sans"/>
              </a:rPr>
              <a:t>Compare with the QBF score sheet</a:t>
            </a:r>
          </a:p>
        </p:txBody>
      </p:sp>
      <p:sp>
        <p:nvSpPr>
          <p:cNvPr id="11" name="">
            <a:extLst xmlns:a="http://schemas.openxmlformats.org/drawingml/2006/main">
              <a:ext uri="{FF2B5EF4-FFF2-40B4-BE49-F238E27FC236}">
                <a16:creationId xmlns:a16="http://schemas.microsoft.com/office/drawing/2014/main" id="{38F78080-1C9C-4CFE-B10E-E88E1E4B06E0}"/>
              </a:ext>
            </a:extLst>
          </p:cNvPr>
          <p:cNvSpPr>
            <a:spLocks xmlns:a="http://schemas.openxmlformats.org/drawingml/2006/main" noGrp="1"/>
          </p:cNvSpPr>
          <p:nvPr/>
        </p:nvSpPr>
        <p:spPr>
          <a:xfrm xmlns:a="http://schemas.openxmlformats.org/drawingml/2006/main">
            <a:off x="9372600" y="3990975"/>
            <a:ext cx="4762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Autofit/>
          </a:bodyPr>
          <a:lstStyle xmlns:a="http://schemas.openxmlformats.org/drawingml/2006/main"/>
          <a:p xmlns:a="http://schemas.openxmlformats.org/drawingml/2006/main">
            <a:pPr>
              <a:defRPr sz="1500" b="1">
                <a:solidFill>
                  <a:srgbClr val="9B7E88"/>
                </a:solidFill>
                <a:latin typeface="DejaVu Sans"/>
                <a:ea typeface="DejaVu Sans"/>
                <a:cs typeface="DejaVu Sans"/>
              </a:defRPr>
            </a:pPr>
            <a:r>
              <a:rPr sz="1500" b="1">
                <a:solidFill>
                  <a:srgbClr val="9B7E88"/>
                </a:solidFill>
                <a:latin typeface="DejaVu Sans"/>
                <a:ea typeface="DejaVu Sans"/>
                <a:cs typeface="DejaVu Sans"/>
              </a:rPr>
              <a:t>03</a:t>
            </a:r>
          </a:p>
        </p:txBody>
      </p:sp>
      <p:sp>
        <p:nvSpPr>
          <p:cNvPr id="12" name="">
            <a:extLst xmlns:a="http://schemas.openxmlformats.org/drawingml/2006/main">
              <a:ext uri="{FF2B5EF4-FFF2-40B4-BE49-F238E27FC236}">
                <a16:creationId xmlns:a16="http://schemas.microsoft.com/office/drawing/2014/main" id="{67252028-3A4B-474D-B300-25AD4F441E2D}"/>
              </a:ext>
            </a:extLst>
          </p:cNvPr>
          <p:cNvSpPr>
            <a:spLocks xmlns:a="http://schemas.openxmlformats.org/drawingml/2006/main" noGrp="1"/>
          </p:cNvSpPr>
          <p:nvPr/>
        </p:nvSpPr>
        <p:spPr>
          <a:xfrm xmlns:a="http://schemas.openxmlformats.org/drawingml/2006/main">
            <a:off x="9372600" y="4324350"/>
            <a:ext cx="2476500" cy="8953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Autofit/>
          </a:bodyPr>
          <a:lstStyle xmlns:a="http://schemas.openxmlformats.org/drawingml/2006/main"/>
          <a:p xmlns:a="http://schemas.openxmlformats.org/drawingml/2006/main">
            <a:pPr>
              <a:defRPr sz="1800" b="0">
                <a:solidFill>
                  <a:srgbClr val="79616B"/>
                </a:solidFill>
                <a:latin typeface="DejaVu Sans"/>
                <a:ea typeface="DejaVu Sans"/>
                <a:cs typeface="DejaVu Sans"/>
              </a:defRPr>
            </a:pPr>
            <a:r>
              <a:rPr sz="1800" b="0">
                <a:solidFill>
                  <a:srgbClr val="79616B"/>
                </a:solidFill>
                <a:latin typeface="DejaVu Sans"/>
                <a:ea typeface="DejaVu Sans"/>
                <a:cs typeface="DejaVu Sans"/>
              </a:rPr>
              <a:t>Confirm only when the whole team is correct</a:t>
            </a:r>
          </a:p>
        </p:txBody>
      </p:sp>
      <p:sp>
        <p:nvSpPr>
          <p:cNvPr id="13" name="">
            <a:extLst xmlns:a="http://schemas.openxmlformats.org/drawingml/2006/main">
              <a:ext uri="{FF2B5EF4-FFF2-40B4-BE49-F238E27FC236}">
                <a16:creationId xmlns:a16="http://schemas.microsoft.com/office/drawing/2014/main" id="{CB5AEA7E-73FA-4483-86AD-751C37B15D00}"/>
              </a:ext>
            </a:extLst>
          </p:cNvPr>
          <p:cNvSpPr>
            <a:spLocks xmlns:a="http://schemas.openxmlformats.org/drawingml/2006/main" noGrp="1"/>
          </p:cNvSpPr>
          <p:nvPr/>
        </p:nvSpPr>
        <p:spPr>
          <a:xfrm xmlns:a="http://schemas.openxmlformats.org/drawingml/2006/main">
            <a:off x="352425" y="5524500"/>
            <a:ext cx="110490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Autofit/>
          </a:bodyPr>
          <a:lstStyle xmlns:a="http://schemas.openxmlformats.org/drawingml/2006/main"/>
          <a:p xmlns:a="http://schemas.openxmlformats.org/drawingml/2006/main">
            <a:pPr>
              <a:defRPr sz="1050" b="0">
                <a:solidFill>
                  <a:srgbClr val="79616B"/>
                </a:solidFill>
                <a:latin typeface="DejaVu Sans"/>
                <a:ea typeface="DejaVu Sans"/>
                <a:cs typeface="DejaVu Sans"/>
              </a:defRPr>
            </a:pPr>
            <a:r>
              <a:rPr sz="1050" b="0">
                <a:solidFill>
                  <a:srgbClr val="79616B"/>
                </a:solidFill>
                <a:latin typeface="DejaVu Sans"/>
                <a:ea typeface="DejaVu Sans"/>
                <a:cs typeface="DejaVu Sans"/>
              </a:rPr>
              <a:t>BAIQ.ORG · ACTUAL SCREENSHOT · 2 OCT 2026</a:t>
            </a:r>
          </a:p>
        </p:txBody>
      </p:sp>
      <p:sp>
        <p:nvSpPr>
          <p:cNvPr id="14" name="">
            <a:extLst xmlns:a="http://schemas.openxmlformats.org/drawingml/2006/main">
              <a:ext uri="{FF2B5EF4-FFF2-40B4-BE49-F238E27FC236}">
                <a16:creationId xmlns:a16="http://schemas.microsoft.com/office/drawing/2014/main" id="{CE52CFA9-757B-4BB0-89CD-68EA89B41FBE}"/>
              </a:ext>
            </a:extLst>
          </p:cNvPr>
          <p:cNvSpPr>
            <a:spLocks xmlns:a="http://schemas.openxmlformats.org/drawingml/2006/main" noGrp="1"/>
          </p:cNvSpPr>
          <p:nvPr/>
        </p:nvSpPr>
        <p:spPr>
          <a:xfrm xmlns:a="http://schemas.openxmlformats.org/drawingml/2006/main">
            <a:off x="0" y="5829300"/>
            <a:ext cx="12192000" cy="1028700"/>
          </a:xfrm>
          <a:prstGeom xmlns:a="http://schemas.openxmlformats.org/drawingml/2006/main" prst="rect">
            <a:avLst/>
          </a:prstGeom>
          <a:solidFill xmlns:a="http://schemas.openxmlformats.org/drawingml/2006/main">
            <a:srgbClr val="26111A"/>
          </a:solidFill>
          <a:ln xmlns:a="http://schemas.openxmlformats.org/drawingml/2006/main" w="0">
            <a:noFill/>
          </a:ln>
        </p:spPr>
      </p:sp>
      <p:sp>
        <p:nvSpPr>
          <p:cNvPr id="15" name="">
            <a:extLst xmlns:a="http://schemas.openxmlformats.org/drawingml/2006/main">
              <a:ext uri="{FF2B5EF4-FFF2-40B4-BE49-F238E27FC236}">
                <a16:creationId xmlns:a16="http://schemas.microsoft.com/office/drawing/2014/main" id="{48A63BAB-F6CB-41B4-893C-5640132AFB20}"/>
              </a:ext>
            </a:extLst>
          </p:cNvPr>
          <p:cNvSpPr>
            <a:spLocks xmlns:a="http://schemas.openxmlformats.org/drawingml/2006/main" noGrp="1"/>
          </p:cNvSpPr>
          <p:nvPr/>
        </p:nvSpPr>
        <p:spPr>
          <a:xfrm xmlns:a="http://schemas.openxmlformats.org/drawingml/2006/main">
            <a:off x="523875" y="5915025"/>
            <a:ext cx="11144250" cy="857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Autofit/>
          </a:bodyPr>
          <a:lstStyle xmlns:a="http://schemas.openxmlformats.org/drawingml/2006/main"/>
          <a:p xmlns:a="http://schemas.openxmlformats.org/drawingml/2006/main">
            <a:pPr>
              <a:defRPr sz="1800" b="0">
                <a:solidFill>
                  <a:srgbClr val="FFFFFF"/>
                </a:solidFill>
                <a:latin typeface="DejaVu Sans"/>
                <a:ea typeface="DejaVu Sans"/>
                <a:cs typeface="DejaVu Sans"/>
              </a:defRPr>
            </a:pPr>
            <a:r>
              <a:rPr sz="1800" b="0">
                <a:solidFill>
                  <a:srgbClr val="FFFFFF"/>
                </a:solidFill>
                <a:latin typeface="DejaVu Sans"/>
                <a:ea typeface="DejaVu Sans"/>
                <a:cs typeface="DejaVu Sans"/>
              </a:rPr>
              <a:t>Saat peninjauan dibuka, pilih acara di Team Score Verification dan identifikasi diri sebagai anggota tim yang berhak.</a:t>
            </a:r>
          </a:p>
        </p:txBody>
      </p:sp>
    </p:spTree>
    <p:extLst>
      <p:ext uri="{BB962C8B-B14F-4D97-AF65-F5344CB8AC3E}">
        <p14:creationId xmlns:p14="http://schemas.microsoft.com/office/powerpoint/2010/main" val="1102413165"/>
      </p:ext>
    </p:extLst>
  </p:cSld>
</p:sld>
</file>

<file path=ppt/slides/slide18.xml><?xml version="1.0" encoding="utf-8"?>
<p:sld xmlns:p="http://schemas.openxmlformats.org/presentationml/2006/main">
  <p:cSld>
    <p:bg>
      <p:bgPr>
        <a:solidFill xmlns:a="http://schemas.openxmlformats.org/drawingml/2006/main">
          <a:srgbClr val="FFFAF4"/>
        </a:solidFill>
      </p:bgPr>
    </p:bg>
    <p:spTree>
      <p:nvGrpSpPr>
        <p:cNvPr id="1" name=""/>
        <p:cNvGrpSpPr/>
        <p:nvPr/>
      </p:nvGrpSpPr>
      <p:grpSpPr>
        <a:xfrm xmlns:a="http://schemas.openxmlformats.org/drawingml/2006/main"/>
      </p:grpSpPr>
      <p:sp>
        <p:nvSpPr>
          <p:cNvPr id="16" name="">
            <a:extLst xmlns:a="http://schemas.openxmlformats.org/drawingml/2006/main">
              <a:ext uri="{FF2B5EF4-FFF2-40B4-BE49-F238E27FC236}">
                <a16:creationId xmlns:a16="http://schemas.microsoft.com/office/drawing/2014/main" id="{373EF817-4A42-431C-A902-510F1FFBBD93}"/>
              </a:ext>
            </a:extLst>
          </p:cNvPr>
          <p:cNvSpPr>
            <a:spLocks xmlns:a="http://schemas.openxmlformats.org/drawingml/2006/main" noGrp="1"/>
          </p:cNvSpPr>
          <p:nvPr/>
        </p:nvSpPr>
        <p:spPr>
          <a:xfrm xmlns:a="http://schemas.openxmlformats.org/drawingml/2006/main">
            <a:off x="0" y="0"/>
            <a:ext cx="12192000" cy="66675"/>
          </a:xfrm>
          <a:prstGeom xmlns:a="http://schemas.openxmlformats.org/drawingml/2006/main" prst="rect">
            <a:avLst/>
          </a:prstGeom>
          <a:solidFill xmlns:a="http://schemas.openxmlformats.org/drawingml/2006/main">
            <a:srgbClr val="7B1531"/>
          </a:solidFill>
          <a:ln xmlns:a="http://schemas.openxmlformats.org/drawingml/2006/main" w="0">
            <a:noFill/>
          </a:ln>
        </p:spPr>
      </p:sp>
      <p:pic>
        <p:nvPicPr>
          <p:cNvPr id="17" name=""/>
          <p:cNvPicPr>
            <a:picLocks xmlns:a="http://schemas.openxmlformats.org/drawingml/2006/main" noChangeAspect="1"/>
          </p:cNvPicPr>
          <p:nvPr/>
        </p:nvPicPr>
        <p:blipFill>
          <a:blip xmlns:r="http://schemas.openxmlformats.org/officeDocument/2006/relationships" xmlns:a="http://schemas.openxmlformats.org/drawingml/2006/main" r:embed="R7ed2ea4fe7094a1d"/>
          <a:stretch xmlns:a="http://schemas.openxmlformats.org/drawingml/2006/main"/>
        </p:blipFill>
        <p:spPr>
          <a:xfrm xmlns:a="http://schemas.openxmlformats.org/drawingml/2006/main">
            <a:off x="285750" y="189868"/>
            <a:ext cx="581025" cy="563239"/>
          </a:xfrm>
          <a:prstGeom xmlns:a="http://schemas.openxmlformats.org/drawingml/2006/main" prst="rect">
            <a:avLst/>
          </a:prstGeom>
        </p:spPr>
      </p:pic>
      <p:sp>
        <p:nvSpPr>
          <p:cNvPr id="3" name="">
            <a:extLst xmlns:a="http://schemas.openxmlformats.org/drawingml/2006/main">
              <a:ext uri="{FF2B5EF4-FFF2-40B4-BE49-F238E27FC236}">
                <a16:creationId xmlns:a16="http://schemas.microsoft.com/office/drawing/2014/main" id="{5524DA68-9149-46F0-A3E2-F0A0852B8B00}"/>
              </a:ext>
            </a:extLst>
          </p:cNvPr>
          <p:cNvSpPr>
            <a:spLocks xmlns:a="http://schemas.openxmlformats.org/drawingml/2006/main" noGrp="1"/>
          </p:cNvSpPr>
          <p:nvPr/>
        </p:nvSpPr>
        <p:spPr>
          <a:xfrm xmlns:a="http://schemas.openxmlformats.org/drawingml/2006/main">
            <a:off x="1047750" y="219075"/>
            <a:ext cx="10287000" cy="5429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Autofit/>
          </a:bodyPr>
          <a:lstStyle xmlns:a="http://schemas.openxmlformats.org/drawingml/2006/main"/>
          <a:p xmlns:a="http://schemas.openxmlformats.org/drawingml/2006/main">
            <a:pPr>
              <a:defRPr sz="2925" b="1">
                <a:solidFill>
                  <a:srgbClr val="35101D"/>
                </a:solidFill>
                <a:latin typeface="DejaVu Sans"/>
                <a:ea typeface="DejaVu Sans"/>
                <a:cs typeface="DejaVu Sans"/>
              </a:defRPr>
            </a:pPr>
            <a:r>
              <a:rPr sz="2925" b="1">
                <a:solidFill>
                  <a:srgbClr val="35101D"/>
                </a:solidFill>
                <a:latin typeface="DejaVu Sans"/>
                <a:ea typeface="DejaVu Sans"/>
                <a:cs typeface="DejaVu Sans"/>
              </a:rPr>
              <a:t>Score corrections</a:t>
            </a:r>
          </a:p>
        </p:txBody>
      </p:sp>
      <p:sp>
        <p:nvSpPr>
          <p:cNvPr id="4" name="">
            <a:extLst xmlns:a="http://schemas.openxmlformats.org/drawingml/2006/main">
              <a:ext uri="{FF2B5EF4-FFF2-40B4-BE49-F238E27FC236}">
                <a16:creationId xmlns:a16="http://schemas.microsoft.com/office/drawing/2014/main" id="{48B14EC6-67F9-4A41-A581-7A75E04A2E58}"/>
              </a:ext>
            </a:extLst>
          </p:cNvPr>
          <p:cNvSpPr>
            <a:spLocks xmlns:a="http://schemas.openxmlformats.org/drawingml/2006/main" noGrp="1"/>
          </p:cNvSpPr>
          <p:nvPr/>
        </p:nvSpPr>
        <p:spPr>
          <a:xfrm xmlns:a="http://schemas.openxmlformats.org/drawingml/2006/main">
            <a:off x="1047750" y="828675"/>
            <a:ext cx="10382250" cy="2571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Autofit/>
          </a:bodyPr>
          <a:lstStyle xmlns:a="http://schemas.openxmlformats.org/drawingml/2006/main"/>
          <a:p xmlns:a="http://schemas.openxmlformats.org/drawingml/2006/main">
            <a:pPr>
              <a:defRPr sz="1350" b="0">
                <a:solidFill>
                  <a:srgbClr val="79616B"/>
                </a:solidFill>
                <a:latin typeface="DejaVu Sans"/>
                <a:ea typeface="DejaVu Sans"/>
                <a:cs typeface="DejaVu Sans"/>
              </a:defRPr>
            </a:pPr>
            <a:r>
              <a:rPr sz="1350" b="0">
                <a:solidFill>
                  <a:srgbClr val="79616B"/>
                </a:solidFill>
                <a:latin typeface="DejaVu Sans"/>
                <a:ea typeface="DejaVu Sans"/>
                <a:cs typeface="DejaVu Sans"/>
              </a:rPr>
              <a:t>League / Team Score Verification</a:t>
            </a:r>
          </a:p>
        </p:txBody>
      </p:sp>
      <p:pic>
        <p:nvPicPr>
          <p:cNvPr id="20" name=""/>
          <p:cNvPicPr>
            <a:picLocks xmlns:a="http://schemas.openxmlformats.org/drawingml/2006/main" noChangeAspect="1"/>
          </p:cNvPicPr>
          <p:nvPr/>
        </p:nvPicPr>
        <p:blipFill>
          <a:blip xmlns:r="http://schemas.openxmlformats.org/officeDocument/2006/relationships" xmlns:a="http://schemas.openxmlformats.org/drawingml/2006/main" r:embed="R26f8500f7e534c1a"/>
          <a:stretch xmlns:a="http://schemas.openxmlformats.org/drawingml/2006/main"/>
        </p:blipFill>
        <p:spPr>
          <a:xfrm xmlns:a="http://schemas.openxmlformats.org/drawingml/2006/main">
            <a:off x="616870" y="1304925"/>
            <a:ext cx="8176961" cy="4191000"/>
          </a:xfrm>
          <a:prstGeom xmlns:a="http://schemas.openxmlformats.org/drawingml/2006/main" prst="rect">
            <a:avLst/>
          </a:prstGeom>
        </p:spPr>
      </p:pic>
      <p:sp>
        <p:nvSpPr>
          <p:cNvPr id="6" name="">
            <a:extLst xmlns:a="http://schemas.openxmlformats.org/drawingml/2006/main">
              <a:ext uri="{FF2B5EF4-FFF2-40B4-BE49-F238E27FC236}">
                <a16:creationId xmlns:a16="http://schemas.microsoft.com/office/drawing/2014/main" id="{3F0E1458-820A-433C-89EA-802E67146749}"/>
              </a:ext>
            </a:extLst>
          </p:cNvPr>
          <p:cNvSpPr>
            <a:spLocks xmlns:a="http://schemas.openxmlformats.org/drawingml/2006/main" noGrp="1"/>
          </p:cNvSpPr>
          <p:nvPr/>
        </p:nvSpPr>
        <p:spPr>
          <a:xfrm xmlns:a="http://schemas.openxmlformats.org/drawingml/2006/main">
            <a:off x="698639" y="1370538"/>
            <a:ext cx="7931652" cy="2064662"/>
          </a:xfrm>
          <a:prstGeom xmlns:a="http://schemas.openxmlformats.org/drawingml/2006/main" prst="ellipse">
            <a:avLst/>
          </a:prstGeom>
          <a:noFill xmlns:a="http://schemas.openxmlformats.org/drawingml/2006/main"/>
          <a:ln xmlns:a="http://schemas.openxmlformats.org/drawingml/2006/main" w="38100">
            <a:solidFill>
              <a:srgbClr val="DC243C"/>
            </a:solidFill>
          </a:ln>
        </p:spPr>
      </p:sp>
      <p:sp>
        <p:nvSpPr>
          <p:cNvPr id="7" name="">
            <a:extLst xmlns:a="http://schemas.openxmlformats.org/drawingml/2006/main">
              <a:ext uri="{FF2B5EF4-FFF2-40B4-BE49-F238E27FC236}">
                <a16:creationId xmlns:a16="http://schemas.microsoft.com/office/drawing/2014/main" id="{AE12F329-0C16-4F32-B899-D8FD70D9F649}"/>
              </a:ext>
            </a:extLst>
          </p:cNvPr>
          <p:cNvSpPr>
            <a:spLocks xmlns:a="http://schemas.openxmlformats.org/drawingml/2006/main" noGrp="1"/>
          </p:cNvSpPr>
          <p:nvPr/>
        </p:nvSpPr>
        <p:spPr>
          <a:xfrm xmlns:a="http://schemas.openxmlformats.org/drawingml/2006/main">
            <a:off x="9372600" y="1400175"/>
            <a:ext cx="4762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Autofit/>
          </a:bodyPr>
          <a:lstStyle xmlns:a="http://schemas.openxmlformats.org/drawingml/2006/main"/>
          <a:p xmlns:a="http://schemas.openxmlformats.org/drawingml/2006/main">
            <a:pPr>
              <a:defRPr sz="1500" b="1">
                <a:solidFill>
                  <a:srgbClr val="DC243C"/>
                </a:solidFill>
                <a:latin typeface="DejaVu Sans"/>
                <a:ea typeface="DejaVu Sans"/>
                <a:cs typeface="DejaVu Sans"/>
              </a:defRPr>
            </a:pPr>
            <a:r>
              <a:rPr sz="1500" b="1">
                <a:solidFill>
                  <a:srgbClr val="DC243C"/>
                </a:solidFill>
                <a:latin typeface="DejaVu Sans"/>
                <a:ea typeface="DejaVu Sans"/>
                <a:cs typeface="DejaVu Sans"/>
              </a:rPr>
              <a:t>01</a:t>
            </a:r>
          </a:p>
        </p:txBody>
      </p:sp>
      <p:sp>
        <p:nvSpPr>
          <p:cNvPr id="8" name="">
            <a:extLst xmlns:a="http://schemas.openxmlformats.org/drawingml/2006/main">
              <a:ext uri="{FF2B5EF4-FFF2-40B4-BE49-F238E27FC236}">
                <a16:creationId xmlns:a16="http://schemas.microsoft.com/office/drawing/2014/main" id="{4AC39DCF-1D98-4009-8CBF-081616114F39}"/>
              </a:ext>
            </a:extLst>
          </p:cNvPr>
          <p:cNvSpPr>
            <a:spLocks xmlns:a="http://schemas.openxmlformats.org/drawingml/2006/main" noGrp="1"/>
          </p:cNvSpPr>
          <p:nvPr/>
        </p:nvSpPr>
        <p:spPr>
          <a:xfrm xmlns:a="http://schemas.openxmlformats.org/drawingml/2006/main">
            <a:off x="9372600" y="1733550"/>
            <a:ext cx="2476500" cy="8953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Autofit/>
          </a:bodyPr>
          <a:lstStyle xmlns:a="http://schemas.openxmlformats.org/drawingml/2006/main"/>
          <a:p xmlns:a="http://schemas.openxmlformats.org/drawingml/2006/main">
            <a:pPr>
              <a:defRPr sz="1800" b="1">
                <a:solidFill>
                  <a:srgbClr val="35101D"/>
                </a:solidFill>
                <a:latin typeface="DejaVu Sans"/>
                <a:ea typeface="DejaVu Sans"/>
                <a:cs typeface="DejaVu Sans"/>
              </a:defRPr>
            </a:pPr>
            <a:r>
              <a:rPr sz="1800" b="1">
                <a:solidFill>
                  <a:srgbClr val="35101D"/>
                </a:solidFill>
                <a:latin typeface="DejaVu Sans"/>
                <a:ea typeface="DejaVu Sans"/>
                <a:cs typeface="DejaVu Sans"/>
              </a:rPr>
              <a:t>Appeal before confirming</a:t>
            </a:r>
          </a:p>
        </p:txBody>
      </p:sp>
      <p:sp>
        <p:nvSpPr>
          <p:cNvPr id="9" name="">
            <a:extLst xmlns:a="http://schemas.openxmlformats.org/drawingml/2006/main">
              <a:ext uri="{FF2B5EF4-FFF2-40B4-BE49-F238E27FC236}">
                <a16:creationId xmlns:a16="http://schemas.microsoft.com/office/drawing/2014/main" id="{EBE98F6D-558C-4722-B403-FA80A1161B77}"/>
              </a:ext>
            </a:extLst>
          </p:cNvPr>
          <p:cNvSpPr>
            <a:spLocks xmlns:a="http://schemas.openxmlformats.org/drawingml/2006/main" noGrp="1"/>
          </p:cNvSpPr>
          <p:nvPr/>
        </p:nvSpPr>
        <p:spPr>
          <a:xfrm xmlns:a="http://schemas.openxmlformats.org/drawingml/2006/main">
            <a:off x="9372600" y="2695575"/>
            <a:ext cx="4762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Autofit/>
          </a:bodyPr>
          <a:lstStyle xmlns:a="http://schemas.openxmlformats.org/drawingml/2006/main"/>
          <a:p xmlns:a="http://schemas.openxmlformats.org/drawingml/2006/main">
            <a:pPr>
              <a:defRPr sz="1500" b="1">
                <a:solidFill>
                  <a:srgbClr val="9B7E88"/>
                </a:solidFill>
                <a:latin typeface="DejaVu Sans"/>
                <a:ea typeface="DejaVu Sans"/>
                <a:cs typeface="DejaVu Sans"/>
              </a:defRPr>
            </a:pPr>
            <a:r>
              <a:rPr sz="1500" b="1">
                <a:solidFill>
                  <a:srgbClr val="9B7E88"/>
                </a:solidFill>
                <a:latin typeface="DejaVu Sans"/>
                <a:ea typeface="DejaVu Sans"/>
                <a:cs typeface="DejaVu Sans"/>
              </a:rPr>
              <a:t>02</a:t>
            </a:r>
          </a:p>
        </p:txBody>
      </p:sp>
      <p:sp>
        <p:nvSpPr>
          <p:cNvPr id="10" name="">
            <a:extLst xmlns:a="http://schemas.openxmlformats.org/drawingml/2006/main">
              <a:ext uri="{FF2B5EF4-FFF2-40B4-BE49-F238E27FC236}">
                <a16:creationId xmlns:a16="http://schemas.microsoft.com/office/drawing/2014/main" id="{A5B2F8DA-B0A1-4137-826B-BEC1DD551945}"/>
              </a:ext>
            </a:extLst>
          </p:cNvPr>
          <p:cNvSpPr>
            <a:spLocks xmlns:a="http://schemas.openxmlformats.org/drawingml/2006/main" noGrp="1"/>
          </p:cNvSpPr>
          <p:nvPr/>
        </p:nvSpPr>
        <p:spPr>
          <a:xfrm xmlns:a="http://schemas.openxmlformats.org/drawingml/2006/main">
            <a:off x="9372600" y="3028950"/>
            <a:ext cx="2476500" cy="8953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Autofit/>
          </a:bodyPr>
          <a:lstStyle xmlns:a="http://schemas.openxmlformats.org/drawingml/2006/main"/>
          <a:p xmlns:a="http://schemas.openxmlformats.org/drawingml/2006/main">
            <a:pPr>
              <a:defRPr sz="1800" b="0">
                <a:solidFill>
                  <a:srgbClr val="79616B"/>
                </a:solidFill>
                <a:latin typeface="DejaVu Sans"/>
                <a:ea typeface="DejaVu Sans"/>
                <a:cs typeface="DejaVu Sans"/>
              </a:defRPr>
            </a:pPr>
            <a:r>
              <a:rPr sz="1800" b="0">
                <a:solidFill>
                  <a:srgbClr val="79616B"/>
                </a:solidFill>
                <a:latin typeface="DejaVu Sans"/>
                <a:ea typeface="DejaVu Sans"/>
                <a:cs typeface="DejaVu Sans"/>
              </a:rPr>
              <a:t>State the player, game and correction</a:t>
            </a:r>
          </a:p>
        </p:txBody>
      </p:sp>
      <p:sp>
        <p:nvSpPr>
          <p:cNvPr id="11" name="">
            <a:extLst xmlns:a="http://schemas.openxmlformats.org/drawingml/2006/main">
              <a:ext uri="{FF2B5EF4-FFF2-40B4-BE49-F238E27FC236}">
                <a16:creationId xmlns:a16="http://schemas.microsoft.com/office/drawing/2014/main" id="{B700143F-15D1-4694-8289-41BBBEEBB9E1}"/>
              </a:ext>
            </a:extLst>
          </p:cNvPr>
          <p:cNvSpPr>
            <a:spLocks xmlns:a="http://schemas.openxmlformats.org/drawingml/2006/main" noGrp="1"/>
          </p:cNvSpPr>
          <p:nvPr/>
        </p:nvSpPr>
        <p:spPr>
          <a:xfrm xmlns:a="http://schemas.openxmlformats.org/drawingml/2006/main">
            <a:off x="9372600" y="3990975"/>
            <a:ext cx="4762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Autofit/>
          </a:bodyPr>
          <a:lstStyle xmlns:a="http://schemas.openxmlformats.org/drawingml/2006/main"/>
          <a:p xmlns:a="http://schemas.openxmlformats.org/drawingml/2006/main">
            <a:pPr>
              <a:defRPr sz="1500" b="1">
                <a:solidFill>
                  <a:srgbClr val="9B7E88"/>
                </a:solidFill>
                <a:latin typeface="DejaVu Sans"/>
                <a:ea typeface="DejaVu Sans"/>
                <a:cs typeface="DejaVu Sans"/>
              </a:defRPr>
            </a:pPr>
            <a:r>
              <a:rPr sz="1500" b="1">
                <a:solidFill>
                  <a:srgbClr val="9B7E88"/>
                </a:solidFill>
                <a:latin typeface="DejaVu Sans"/>
                <a:ea typeface="DejaVu Sans"/>
                <a:cs typeface="DejaVu Sans"/>
              </a:rPr>
              <a:t>03</a:t>
            </a:r>
          </a:p>
        </p:txBody>
      </p:sp>
      <p:sp>
        <p:nvSpPr>
          <p:cNvPr id="12" name="">
            <a:extLst xmlns:a="http://schemas.openxmlformats.org/drawingml/2006/main">
              <a:ext uri="{FF2B5EF4-FFF2-40B4-BE49-F238E27FC236}">
                <a16:creationId xmlns:a16="http://schemas.microsoft.com/office/drawing/2014/main" id="{2E6DCF29-123A-4AED-A02D-34FD6F6C1F16}"/>
              </a:ext>
            </a:extLst>
          </p:cNvPr>
          <p:cNvSpPr>
            <a:spLocks xmlns:a="http://schemas.openxmlformats.org/drawingml/2006/main" noGrp="1"/>
          </p:cNvSpPr>
          <p:nvPr/>
        </p:nvSpPr>
        <p:spPr>
          <a:xfrm xmlns:a="http://schemas.openxmlformats.org/drawingml/2006/main">
            <a:off x="9372600" y="4324350"/>
            <a:ext cx="2476500" cy="8953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Autofit/>
          </a:bodyPr>
          <a:lstStyle xmlns:a="http://schemas.openxmlformats.org/drawingml/2006/main"/>
          <a:p xmlns:a="http://schemas.openxmlformats.org/drawingml/2006/main">
            <a:pPr>
              <a:defRPr sz="1800" b="0">
                <a:solidFill>
                  <a:srgbClr val="79616B"/>
                </a:solidFill>
                <a:latin typeface="DejaVu Sans"/>
                <a:ea typeface="DejaVu Sans"/>
                <a:cs typeface="DejaVu Sans"/>
              </a:defRPr>
            </a:pPr>
            <a:r>
              <a:rPr sz="1800" b="0">
                <a:solidFill>
                  <a:srgbClr val="79616B"/>
                </a:solidFill>
                <a:latin typeface="DejaVu Sans"/>
                <a:ea typeface="DejaVu Sans"/>
                <a:cs typeface="DejaVu Sans"/>
              </a:rPr>
              <a:t>Attach clear evidence before the deadline</a:t>
            </a:r>
          </a:p>
        </p:txBody>
      </p:sp>
      <p:sp>
        <p:nvSpPr>
          <p:cNvPr id="13" name="">
            <a:extLst xmlns:a="http://schemas.openxmlformats.org/drawingml/2006/main">
              <a:ext uri="{FF2B5EF4-FFF2-40B4-BE49-F238E27FC236}">
                <a16:creationId xmlns:a16="http://schemas.microsoft.com/office/drawing/2014/main" id="{CFC1AF63-346E-4C87-9137-0E8157D46B95}"/>
              </a:ext>
            </a:extLst>
          </p:cNvPr>
          <p:cNvSpPr>
            <a:spLocks xmlns:a="http://schemas.openxmlformats.org/drawingml/2006/main" noGrp="1"/>
          </p:cNvSpPr>
          <p:nvPr/>
        </p:nvSpPr>
        <p:spPr>
          <a:xfrm xmlns:a="http://schemas.openxmlformats.org/drawingml/2006/main">
            <a:off x="352425" y="5524500"/>
            <a:ext cx="110490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Autofit/>
          </a:bodyPr>
          <a:lstStyle xmlns:a="http://schemas.openxmlformats.org/drawingml/2006/main"/>
          <a:p xmlns:a="http://schemas.openxmlformats.org/drawingml/2006/main">
            <a:pPr>
              <a:defRPr sz="1050" b="0">
                <a:solidFill>
                  <a:srgbClr val="79616B"/>
                </a:solidFill>
                <a:latin typeface="DejaVu Sans"/>
                <a:ea typeface="DejaVu Sans"/>
                <a:cs typeface="DejaVu Sans"/>
              </a:defRPr>
            </a:pPr>
            <a:r>
              <a:rPr sz="1050" b="0">
                <a:solidFill>
                  <a:srgbClr val="79616B"/>
                </a:solidFill>
                <a:latin typeface="DejaVu Sans"/>
                <a:ea typeface="DejaVu Sans"/>
                <a:cs typeface="DejaVu Sans"/>
              </a:rPr>
              <a:t>BAIQ.ORG · ACTUAL SCREENSHOT · 2 OCT 2026</a:t>
            </a:r>
          </a:p>
        </p:txBody>
      </p:sp>
      <p:sp>
        <p:nvSpPr>
          <p:cNvPr id="14" name="">
            <a:extLst xmlns:a="http://schemas.openxmlformats.org/drawingml/2006/main">
              <a:ext uri="{FF2B5EF4-FFF2-40B4-BE49-F238E27FC236}">
                <a16:creationId xmlns:a16="http://schemas.microsoft.com/office/drawing/2014/main" id="{F08AEDF1-1A5E-4D19-B0AD-CFCAAFA859E7}"/>
              </a:ext>
            </a:extLst>
          </p:cNvPr>
          <p:cNvSpPr>
            <a:spLocks xmlns:a="http://schemas.openxmlformats.org/drawingml/2006/main" noGrp="1"/>
          </p:cNvSpPr>
          <p:nvPr/>
        </p:nvSpPr>
        <p:spPr>
          <a:xfrm xmlns:a="http://schemas.openxmlformats.org/drawingml/2006/main">
            <a:off x="0" y="5829300"/>
            <a:ext cx="12192000" cy="1028700"/>
          </a:xfrm>
          <a:prstGeom xmlns:a="http://schemas.openxmlformats.org/drawingml/2006/main" prst="rect">
            <a:avLst/>
          </a:prstGeom>
          <a:solidFill xmlns:a="http://schemas.openxmlformats.org/drawingml/2006/main">
            <a:srgbClr val="26111A"/>
          </a:solidFill>
          <a:ln xmlns:a="http://schemas.openxmlformats.org/drawingml/2006/main" w="0">
            <a:noFill/>
          </a:ln>
        </p:spPr>
      </p:sp>
      <p:sp>
        <p:nvSpPr>
          <p:cNvPr id="15" name="">
            <a:extLst xmlns:a="http://schemas.openxmlformats.org/drawingml/2006/main">
              <a:ext uri="{FF2B5EF4-FFF2-40B4-BE49-F238E27FC236}">
                <a16:creationId xmlns:a16="http://schemas.microsoft.com/office/drawing/2014/main" id="{F223176A-BBF8-42C7-9CDF-F71F40628889}"/>
              </a:ext>
            </a:extLst>
          </p:cNvPr>
          <p:cNvSpPr>
            <a:spLocks xmlns:a="http://schemas.openxmlformats.org/drawingml/2006/main" noGrp="1"/>
          </p:cNvSpPr>
          <p:nvPr/>
        </p:nvSpPr>
        <p:spPr>
          <a:xfrm xmlns:a="http://schemas.openxmlformats.org/drawingml/2006/main">
            <a:off x="523875" y="5915025"/>
            <a:ext cx="11144250" cy="857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Autofit/>
          </a:bodyPr>
          <a:lstStyle xmlns:a="http://schemas.openxmlformats.org/drawingml/2006/main"/>
          <a:p xmlns:a="http://schemas.openxmlformats.org/drawingml/2006/main">
            <a:pPr>
              <a:defRPr sz="1800" b="0">
                <a:solidFill>
                  <a:srgbClr val="FFFFFF"/>
                </a:solidFill>
                <a:latin typeface="DejaVu Sans"/>
                <a:ea typeface="DejaVu Sans"/>
                <a:cs typeface="DejaVu Sans"/>
              </a:defRPr>
            </a:pPr>
            <a:r>
              <a:rPr sz="1800" b="0">
                <a:solidFill>
                  <a:srgbClr val="FFFFFF"/>
                </a:solidFill>
                <a:latin typeface="DejaVu Sans"/>
                <a:ea typeface="DejaVu Sans"/>
                <a:cs typeface="DejaVu Sans"/>
              </a:rPr>
              <a:t>Jika skor salah, ajukan sanggahan sebelum konfirmasi tim dan sebelum tenggat yang ditampilkan.</a:t>
            </a:r>
          </a:p>
        </p:txBody>
      </p:sp>
    </p:spTree>
    <p:extLst>
      <p:ext uri="{BB962C8B-B14F-4D97-AF65-F5344CB8AC3E}">
        <p14:creationId xmlns:p14="http://schemas.microsoft.com/office/powerpoint/2010/main" val="577727996"/>
      </p:ext>
    </p:extLst>
  </p:cSld>
</p:sld>
</file>

<file path=ppt/slides/slide19.xml><?xml version="1.0" encoding="utf-8"?>
<p:sld xmlns:p="http://schemas.openxmlformats.org/presentationml/2006/main">
  <p:cSld>
    <p:bg>
      <p:bgPr>
        <a:solidFill xmlns:a="http://schemas.openxmlformats.org/drawingml/2006/main">
          <a:srgbClr val="FFFAF4"/>
        </a:solidFill>
      </p:bgPr>
    </p:bg>
    <p:spTree>
      <p:nvGrpSpPr>
        <p:cNvPr id="1" name=""/>
        <p:cNvGrpSpPr/>
        <p:nvPr/>
      </p:nvGrpSpPr>
      <p:grpSpPr>
        <a:xfrm xmlns:a="http://schemas.openxmlformats.org/drawingml/2006/main"/>
      </p:grpSpPr>
      <p:sp>
        <p:nvSpPr>
          <p:cNvPr id="16" name="">
            <a:extLst xmlns:a="http://schemas.openxmlformats.org/drawingml/2006/main">
              <a:ext uri="{FF2B5EF4-FFF2-40B4-BE49-F238E27FC236}">
                <a16:creationId xmlns:a16="http://schemas.microsoft.com/office/drawing/2014/main" id="{E8F862DF-5C17-4B09-8660-0B0036A3979E}"/>
              </a:ext>
            </a:extLst>
          </p:cNvPr>
          <p:cNvSpPr>
            <a:spLocks xmlns:a="http://schemas.openxmlformats.org/drawingml/2006/main" noGrp="1"/>
          </p:cNvSpPr>
          <p:nvPr/>
        </p:nvSpPr>
        <p:spPr>
          <a:xfrm xmlns:a="http://schemas.openxmlformats.org/drawingml/2006/main">
            <a:off x="0" y="0"/>
            <a:ext cx="12192000" cy="66675"/>
          </a:xfrm>
          <a:prstGeom xmlns:a="http://schemas.openxmlformats.org/drawingml/2006/main" prst="rect">
            <a:avLst/>
          </a:prstGeom>
          <a:solidFill xmlns:a="http://schemas.openxmlformats.org/drawingml/2006/main">
            <a:srgbClr val="7B1531"/>
          </a:solidFill>
          <a:ln xmlns:a="http://schemas.openxmlformats.org/drawingml/2006/main" w="0">
            <a:noFill/>
          </a:ln>
        </p:spPr>
      </p:sp>
      <p:pic>
        <p:nvPicPr>
          <p:cNvPr id="17" name=""/>
          <p:cNvPicPr>
            <a:picLocks xmlns:a="http://schemas.openxmlformats.org/drawingml/2006/main" noChangeAspect="1"/>
          </p:cNvPicPr>
          <p:nvPr/>
        </p:nvPicPr>
        <p:blipFill>
          <a:blip xmlns:r="http://schemas.openxmlformats.org/officeDocument/2006/relationships" xmlns:a="http://schemas.openxmlformats.org/drawingml/2006/main" r:embed="R0594a14faa26438c"/>
          <a:stretch xmlns:a="http://schemas.openxmlformats.org/drawingml/2006/main"/>
        </p:blipFill>
        <p:spPr>
          <a:xfrm xmlns:a="http://schemas.openxmlformats.org/drawingml/2006/main">
            <a:off x="285750" y="189868"/>
            <a:ext cx="581025" cy="563239"/>
          </a:xfrm>
          <a:prstGeom xmlns:a="http://schemas.openxmlformats.org/drawingml/2006/main" prst="rect">
            <a:avLst/>
          </a:prstGeom>
        </p:spPr>
      </p:pic>
      <p:sp>
        <p:nvSpPr>
          <p:cNvPr id="3" name="">
            <a:extLst xmlns:a="http://schemas.openxmlformats.org/drawingml/2006/main">
              <a:ext uri="{FF2B5EF4-FFF2-40B4-BE49-F238E27FC236}">
                <a16:creationId xmlns:a16="http://schemas.microsoft.com/office/drawing/2014/main" id="{2B876715-F2DA-4EE0-B014-3CEB9A8EADFF}"/>
              </a:ext>
            </a:extLst>
          </p:cNvPr>
          <p:cNvSpPr>
            <a:spLocks xmlns:a="http://schemas.openxmlformats.org/drawingml/2006/main" noGrp="1"/>
          </p:cNvSpPr>
          <p:nvPr/>
        </p:nvSpPr>
        <p:spPr>
          <a:xfrm xmlns:a="http://schemas.openxmlformats.org/drawingml/2006/main">
            <a:off x="1047750" y="219075"/>
            <a:ext cx="10287000" cy="5429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Autofit/>
          </a:bodyPr>
          <a:lstStyle xmlns:a="http://schemas.openxmlformats.org/drawingml/2006/main"/>
          <a:p xmlns:a="http://schemas.openxmlformats.org/drawingml/2006/main">
            <a:pPr>
              <a:defRPr sz="2925" b="1">
                <a:solidFill>
                  <a:srgbClr val="35101D"/>
                </a:solidFill>
                <a:latin typeface="DejaVu Sans"/>
                <a:ea typeface="DejaVu Sans"/>
                <a:cs typeface="DejaVu Sans"/>
              </a:defRPr>
            </a:pPr>
            <a:r>
              <a:rPr sz="2925" b="1">
                <a:solidFill>
                  <a:srgbClr val="35101D"/>
                </a:solidFill>
                <a:latin typeface="DejaVu Sans"/>
                <a:ea typeface="DejaVu Sans"/>
                <a:cs typeface="DejaVu Sans"/>
              </a:rPr>
              <a:t>The Sizzlers, Al Khor</a:t>
            </a:r>
          </a:p>
        </p:txBody>
      </p:sp>
      <p:sp>
        <p:nvSpPr>
          <p:cNvPr id="4" name="">
            <a:extLst xmlns:a="http://schemas.openxmlformats.org/drawingml/2006/main">
              <a:ext uri="{FF2B5EF4-FFF2-40B4-BE49-F238E27FC236}">
                <a16:creationId xmlns:a16="http://schemas.microsoft.com/office/drawing/2014/main" id="{B176FB25-5DB0-4CF8-B660-372D8280962E}"/>
              </a:ext>
            </a:extLst>
          </p:cNvPr>
          <p:cNvSpPr>
            <a:spLocks xmlns:a="http://schemas.openxmlformats.org/drawingml/2006/main" noGrp="1"/>
          </p:cNvSpPr>
          <p:nvPr/>
        </p:nvSpPr>
        <p:spPr>
          <a:xfrm xmlns:a="http://schemas.openxmlformats.org/drawingml/2006/main">
            <a:off x="1047750" y="828675"/>
            <a:ext cx="10382250" cy="2571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Autofit/>
          </a:bodyPr>
          <a:lstStyle xmlns:a="http://schemas.openxmlformats.org/drawingml/2006/main"/>
          <a:p xmlns:a="http://schemas.openxmlformats.org/drawingml/2006/main">
            <a:pPr>
              <a:defRPr sz="1350" b="0">
                <a:solidFill>
                  <a:srgbClr val="79616B"/>
                </a:solidFill>
                <a:latin typeface="DejaVu Sans"/>
                <a:ea typeface="DejaVu Sans"/>
                <a:cs typeface="DejaVu Sans"/>
              </a:defRPr>
            </a:pPr>
            <a:r>
              <a:rPr sz="1350" b="0">
                <a:solidFill>
                  <a:srgbClr val="79616B"/>
                </a:solidFill>
                <a:latin typeface="DejaVu Sans"/>
                <a:ea typeface="DejaVu Sans"/>
                <a:cs typeface="DejaVu Sans"/>
              </a:rPr>
              <a:t>Home / Partners</a:t>
            </a:r>
          </a:p>
        </p:txBody>
      </p:sp>
      <p:pic>
        <p:nvPicPr>
          <p:cNvPr id="20" name=""/>
          <p:cNvPicPr>
            <a:picLocks xmlns:a="http://schemas.openxmlformats.org/drawingml/2006/main" noChangeAspect="1"/>
          </p:cNvPicPr>
          <p:nvPr/>
        </p:nvPicPr>
        <p:blipFill>
          <a:blip xmlns:r="http://schemas.openxmlformats.org/officeDocument/2006/relationships" xmlns:a="http://schemas.openxmlformats.org/drawingml/2006/main" r:embed="R2b55b589746b4375"/>
          <a:stretch xmlns:a="http://schemas.openxmlformats.org/drawingml/2006/main"/>
        </p:blipFill>
        <p:spPr>
          <a:xfrm xmlns:a="http://schemas.openxmlformats.org/drawingml/2006/main">
            <a:off x="617595" y="1304925"/>
            <a:ext cx="8175509" cy="4191000"/>
          </a:xfrm>
          <a:prstGeom xmlns:a="http://schemas.openxmlformats.org/drawingml/2006/main" prst="rect">
            <a:avLst/>
          </a:prstGeom>
        </p:spPr>
      </p:pic>
      <p:sp>
        <p:nvSpPr>
          <p:cNvPr id="6" name="">
            <a:extLst xmlns:a="http://schemas.openxmlformats.org/drawingml/2006/main">
              <a:ext uri="{FF2B5EF4-FFF2-40B4-BE49-F238E27FC236}">
                <a16:creationId xmlns:a16="http://schemas.microsoft.com/office/drawing/2014/main" id="{15632F17-52D2-4727-A4C9-8560BE3274D6}"/>
              </a:ext>
            </a:extLst>
          </p:cNvPr>
          <p:cNvSpPr>
            <a:spLocks xmlns:a="http://schemas.openxmlformats.org/drawingml/2006/main" noGrp="1"/>
          </p:cNvSpPr>
          <p:nvPr/>
        </p:nvSpPr>
        <p:spPr>
          <a:xfrm xmlns:a="http://schemas.openxmlformats.org/drawingml/2006/main">
            <a:off x="699351" y="2899340"/>
            <a:ext cx="8093754" cy="1006987"/>
          </a:xfrm>
          <a:prstGeom xmlns:a="http://schemas.openxmlformats.org/drawingml/2006/main" prst="ellipse">
            <a:avLst/>
          </a:prstGeom>
          <a:noFill xmlns:a="http://schemas.openxmlformats.org/drawingml/2006/main"/>
          <a:ln xmlns:a="http://schemas.openxmlformats.org/drawingml/2006/main" w="38100">
            <a:solidFill>
              <a:srgbClr val="DC243C"/>
            </a:solidFill>
          </a:ln>
        </p:spPr>
      </p:sp>
      <p:sp>
        <p:nvSpPr>
          <p:cNvPr id="7" name="">
            <a:extLst xmlns:a="http://schemas.openxmlformats.org/drawingml/2006/main">
              <a:ext uri="{FF2B5EF4-FFF2-40B4-BE49-F238E27FC236}">
                <a16:creationId xmlns:a16="http://schemas.microsoft.com/office/drawing/2014/main" id="{48A2722E-2104-4BEC-A9FC-4FD03ED3E3EA}"/>
              </a:ext>
            </a:extLst>
          </p:cNvPr>
          <p:cNvSpPr>
            <a:spLocks xmlns:a="http://schemas.openxmlformats.org/drawingml/2006/main" noGrp="1"/>
          </p:cNvSpPr>
          <p:nvPr/>
        </p:nvSpPr>
        <p:spPr>
          <a:xfrm xmlns:a="http://schemas.openxmlformats.org/drawingml/2006/main">
            <a:off x="9372600" y="1400175"/>
            <a:ext cx="4762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Autofit/>
          </a:bodyPr>
          <a:lstStyle xmlns:a="http://schemas.openxmlformats.org/drawingml/2006/main"/>
          <a:p xmlns:a="http://schemas.openxmlformats.org/drawingml/2006/main">
            <a:pPr>
              <a:defRPr sz="1500" b="1">
                <a:solidFill>
                  <a:srgbClr val="DC243C"/>
                </a:solidFill>
                <a:latin typeface="DejaVu Sans"/>
                <a:ea typeface="DejaVu Sans"/>
                <a:cs typeface="DejaVu Sans"/>
              </a:defRPr>
            </a:pPr>
            <a:r>
              <a:rPr sz="1500" b="1">
                <a:solidFill>
                  <a:srgbClr val="DC243C"/>
                </a:solidFill>
                <a:latin typeface="DejaVu Sans"/>
                <a:ea typeface="DejaVu Sans"/>
                <a:cs typeface="DejaVu Sans"/>
              </a:rPr>
              <a:t>01</a:t>
            </a:r>
          </a:p>
        </p:txBody>
      </p:sp>
      <p:sp>
        <p:nvSpPr>
          <p:cNvPr id="8" name="">
            <a:extLst xmlns:a="http://schemas.openxmlformats.org/drawingml/2006/main">
              <a:ext uri="{FF2B5EF4-FFF2-40B4-BE49-F238E27FC236}">
                <a16:creationId xmlns:a16="http://schemas.microsoft.com/office/drawing/2014/main" id="{A0134082-8245-4E01-908D-B2EEBF3F783A}"/>
              </a:ext>
            </a:extLst>
          </p:cNvPr>
          <p:cNvSpPr>
            <a:spLocks xmlns:a="http://schemas.openxmlformats.org/drawingml/2006/main" noGrp="1"/>
          </p:cNvSpPr>
          <p:nvPr/>
        </p:nvSpPr>
        <p:spPr>
          <a:xfrm xmlns:a="http://schemas.openxmlformats.org/drawingml/2006/main">
            <a:off x="9372600" y="1733550"/>
            <a:ext cx="2476500" cy="8953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Autofit/>
          </a:bodyPr>
          <a:lstStyle xmlns:a="http://schemas.openxmlformats.org/drawingml/2006/main"/>
          <a:p xmlns:a="http://schemas.openxmlformats.org/drawingml/2006/main">
            <a:pPr>
              <a:defRPr sz="1800" b="1">
                <a:solidFill>
                  <a:srgbClr val="35101D"/>
                </a:solidFill>
                <a:latin typeface="DejaVu Sans"/>
                <a:ea typeface="DejaVu Sans"/>
                <a:cs typeface="DejaVu Sans"/>
              </a:defRPr>
            </a:pPr>
            <a:r>
              <a:rPr sz="1800" b="1">
                <a:solidFill>
                  <a:srgbClr val="35101D"/>
                </a:solidFill>
                <a:latin typeface="DejaVu Sans"/>
                <a:ea typeface="DejaVu Sans"/>
                <a:cs typeface="DejaVu Sans"/>
              </a:rPr>
              <a:t>Open Partners before visiting</a:t>
            </a:r>
          </a:p>
        </p:txBody>
      </p:sp>
      <p:sp>
        <p:nvSpPr>
          <p:cNvPr id="9" name="">
            <a:extLst xmlns:a="http://schemas.openxmlformats.org/drawingml/2006/main">
              <a:ext uri="{FF2B5EF4-FFF2-40B4-BE49-F238E27FC236}">
                <a16:creationId xmlns:a16="http://schemas.microsoft.com/office/drawing/2014/main" id="{74D65683-078C-446A-9734-FB846AE61C8B}"/>
              </a:ext>
            </a:extLst>
          </p:cNvPr>
          <p:cNvSpPr>
            <a:spLocks xmlns:a="http://schemas.openxmlformats.org/drawingml/2006/main" noGrp="1"/>
          </p:cNvSpPr>
          <p:nvPr/>
        </p:nvSpPr>
        <p:spPr>
          <a:xfrm xmlns:a="http://schemas.openxmlformats.org/drawingml/2006/main">
            <a:off x="9372600" y="2695575"/>
            <a:ext cx="4762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Autofit/>
          </a:bodyPr>
          <a:lstStyle xmlns:a="http://schemas.openxmlformats.org/drawingml/2006/main"/>
          <a:p xmlns:a="http://schemas.openxmlformats.org/drawingml/2006/main">
            <a:pPr>
              <a:defRPr sz="1500" b="1">
                <a:solidFill>
                  <a:srgbClr val="9B7E88"/>
                </a:solidFill>
                <a:latin typeface="DejaVu Sans"/>
                <a:ea typeface="DejaVu Sans"/>
                <a:cs typeface="DejaVu Sans"/>
              </a:defRPr>
            </a:pPr>
            <a:r>
              <a:rPr sz="1500" b="1">
                <a:solidFill>
                  <a:srgbClr val="9B7E88"/>
                </a:solidFill>
                <a:latin typeface="DejaVu Sans"/>
                <a:ea typeface="DejaVu Sans"/>
                <a:cs typeface="DejaVu Sans"/>
              </a:rPr>
              <a:t>02</a:t>
            </a:r>
          </a:p>
        </p:txBody>
      </p:sp>
      <p:sp>
        <p:nvSpPr>
          <p:cNvPr id="10" name="">
            <a:extLst xmlns:a="http://schemas.openxmlformats.org/drawingml/2006/main">
              <a:ext uri="{FF2B5EF4-FFF2-40B4-BE49-F238E27FC236}">
                <a16:creationId xmlns:a16="http://schemas.microsoft.com/office/drawing/2014/main" id="{0873FEA9-341A-4993-8DDD-A7E766AE290A}"/>
              </a:ext>
            </a:extLst>
          </p:cNvPr>
          <p:cNvSpPr>
            <a:spLocks xmlns:a="http://schemas.openxmlformats.org/drawingml/2006/main" noGrp="1"/>
          </p:cNvSpPr>
          <p:nvPr/>
        </p:nvSpPr>
        <p:spPr>
          <a:xfrm xmlns:a="http://schemas.openxmlformats.org/drawingml/2006/main">
            <a:off x="9372600" y="3028950"/>
            <a:ext cx="2476500" cy="8953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Autofit/>
          </a:bodyPr>
          <a:lstStyle xmlns:a="http://schemas.openxmlformats.org/drawingml/2006/main"/>
          <a:p xmlns:a="http://schemas.openxmlformats.org/drawingml/2006/main">
            <a:pPr>
              <a:defRPr sz="1800" b="0">
                <a:solidFill>
                  <a:srgbClr val="79616B"/>
                </a:solidFill>
                <a:latin typeface="DejaVu Sans"/>
                <a:ea typeface="DejaVu Sans"/>
                <a:cs typeface="DejaVu Sans"/>
              </a:defRPr>
            </a:pPr>
            <a:r>
              <a:rPr sz="1800" b="0">
                <a:solidFill>
                  <a:srgbClr val="79616B"/>
                </a:solidFill>
                <a:latin typeface="DejaVu Sans"/>
                <a:ea typeface="DejaVu Sans"/>
                <a:cs typeface="DejaVu Sans"/>
              </a:rPr>
              <a:t>One eligible coffee per visit</a:t>
            </a:r>
          </a:p>
        </p:txBody>
      </p:sp>
      <p:sp>
        <p:nvSpPr>
          <p:cNvPr id="11" name="">
            <a:extLst xmlns:a="http://schemas.openxmlformats.org/drawingml/2006/main">
              <a:ext uri="{FF2B5EF4-FFF2-40B4-BE49-F238E27FC236}">
                <a16:creationId xmlns:a16="http://schemas.microsoft.com/office/drawing/2014/main" id="{40797B42-9215-4CB0-8B3D-036C3F7468D6}"/>
              </a:ext>
            </a:extLst>
          </p:cNvPr>
          <p:cNvSpPr>
            <a:spLocks xmlns:a="http://schemas.openxmlformats.org/drawingml/2006/main" noGrp="1"/>
          </p:cNvSpPr>
          <p:nvPr/>
        </p:nvSpPr>
        <p:spPr>
          <a:xfrm xmlns:a="http://schemas.openxmlformats.org/drawingml/2006/main">
            <a:off x="9372600" y="3990975"/>
            <a:ext cx="4762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Autofit/>
          </a:bodyPr>
          <a:lstStyle xmlns:a="http://schemas.openxmlformats.org/drawingml/2006/main"/>
          <a:p xmlns:a="http://schemas.openxmlformats.org/drawingml/2006/main">
            <a:pPr>
              <a:defRPr sz="1500" b="1">
                <a:solidFill>
                  <a:srgbClr val="9B7E88"/>
                </a:solidFill>
                <a:latin typeface="DejaVu Sans"/>
                <a:ea typeface="DejaVu Sans"/>
                <a:cs typeface="DejaVu Sans"/>
              </a:defRPr>
            </a:pPr>
            <a:r>
              <a:rPr sz="1500" b="1">
                <a:solidFill>
                  <a:srgbClr val="9B7E88"/>
                </a:solidFill>
                <a:latin typeface="DejaVu Sans"/>
                <a:ea typeface="DejaVu Sans"/>
                <a:cs typeface="DejaVu Sans"/>
              </a:rPr>
              <a:t>03</a:t>
            </a:r>
          </a:p>
        </p:txBody>
      </p:sp>
      <p:sp>
        <p:nvSpPr>
          <p:cNvPr id="12" name="">
            <a:extLst xmlns:a="http://schemas.openxmlformats.org/drawingml/2006/main">
              <a:ext uri="{FF2B5EF4-FFF2-40B4-BE49-F238E27FC236}">
                <a16:creationId xmlns:a16="http://schemas.microsoft.com/office/drawing/2014/main" id="{62A8866B-4CA9-4C99-9AEF-7FBFCDFFA325}"/>
              </a:ext>
            </a:extLst>
          </p:cNvPr>
          <p:cNvSpPr>
            <a:spLocks xmlns:a="http://schemas.openxmlformats.org/drawingml/2006/main" noGrp="1"/>
          </p:cNvSpPr>
          <p:nvPr/>
        </p:nvSpPr>
        <p:spPr>
          <a:xfrm xmlns:a="http://schemas.openxmlformats.org/drawingml/2006/main">
            <a:off x="9372600" y="4324350"/>
            <a:ext cx="2476500" cy="8953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Autofit/>
          </a:bodyPr>
          <a:lstStyle xmlns:a="http://schemas.openxmlformats.org/drawingml/2006/main"/>
          <a:p xmlns:a="http://schemas.openxmlformats.org/drawingml/2006/main">
            <a:pPr>
              <a:defRPr sz="1800" b="0">
                <a:solidFill>
                  <a:srgbClr val="79616B"/>
                </a:solidFill>
                <a:latin typeface="DejaVu Sans"/>
                <a:ea typeface="DejaVu Sans"/>
                <a:cs typeface="DejaVu Sans"/>
              </a:defRPr>
            </a:pPr>
            <a:r>
              <a:rPr sz="1800" b="0">
                <a:solidFill>
                  <a:srgbClr val="79616B"/>
                </a:solidFill>
                <a:latin typeface="DejaVu Sans"/>
                <a:ea typeface="DejaVu Sans"/>
                <a:cs typeface="DejaVu Sans"/>
              </a:rPr>
              <a:t>Show your active live card</a:t>
            </a:r>
          </a:p>
        </p:txBody>
      </p:sp>
      <p:sp>
        <p:nvSpPr>
          <p:cNvPr id="13" name="">
            <a:extLst xmlns:a="http://schemas.openxmlformats.org/drawingml/2006/main">
              <a:ext uri="{FF2B5EF4-FFF2-40B4-BE49-F238E27FC236}">
                <a16:creationId xmlns:a16="http://schemas.microsoft.com/office/drawing/2014/main" id="{38CA4605-92E7-460A-A532-EF358B548A2B}"/>
              </a:ext>
            </a:extLst>
          </p:cNvPr>
          <p:cNvSpPr>
            <a:spLocks xmlns:a="http://schemas.openxmlformats.org/drawingml/2006/main" noGrp="1"/>
          </p:cNvSpPr>
          <p:nvPr/>
        </p:nvSpPr>
        <p:spPr>
          <a:xfrm xmlns:a="http://schemas.openxmlformats.org/drawingml/2006/main">
            <a:off x="352425" y="5524500"/>
            <a:ext cx="110490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Autofit/>
          </a:bodyPr>
          <a:lstStyle xmlns:a="http://schemas.openxmlformats.org/drawingml/2006/main"/>
          <a:p xmlns:a="http://schemas.openxmlformats.org/drawingml/2006/main">
            <a:pPr>
              <a:defRPr sz="1050" b="0">
                <a:solidFill>
                  <a:srgbClr val="79616B"/>
                </a:solidFill>
                <a:latin typeface="DejaVu Sans"/>
                <a:ea typeface="DejaVu Sans"/>
                <a:cs typeface="DejaVu Sans"/>
              </a:defRPr>
            </a:pPr>
            <a:r>
              <a:rPr sz="1050" b="0">
                <a:solidFill>
                  <a:srgbClr val="79616B"/>
                </a:solidFill>
                <a:latin typeface="DejaVu Sans"/>
                <a:ea typeface="DejaVu Sans"/>
                <a:cs typeface="DejaVu Sans"/>
              </a:rPr>
              <a:t>BAIQ.ORG · ACTUAL SCREENSHOT · 2 OCT 2026</a:t>
            </a:r>
          </a:p>
        </p:txBody>
      </p:sp>
      <p:sp>
        <p:nvSpPr>
          <p:cNvPr id="14" name="">
            <a:extLst xmlns:a="http://schemas.openxmlformats.org/drawingml/2006/main">
              <a:ext uri="{FF2B5EF4-FFF2-40B4-BE49-F238E27FC236}">
                <a16:creationId xmlns:a16="http://schemas.microsoft.com/office/drawing/2014/main" id="{53FC9653-BEC3-454E-A92E-6AC1C47E4320}"/>
              </a:ext>
            </a:extLst>
          </p:cNvPr>
          <p:cNvSpPr>
            <a:spLocks xmlns:a="http://schemas.openxmlformats.org/drawingml/2006/main" noGrp="1"/>
          </p:cNvSpPr>
          <p:nvPr/>
        </p:nvSpPr>
        <p:spPr>
          <a:xfrm xmlns:a="http://schemas.openxmlformats.org/drawingml/2006/main">
            <a:off x="0" y="5829300"/>
            <a:ext cx="12192000" cy="1028700"/>
          </a:xfrm>
          <a:prstGeom xmlns:a="http://schemas.openxmlformats.org/drawingml/2006/main" prst="rect">
            <a:avLst/>
          </a:prstGeom>
          <a:solidFill xmlns:a="http://schemas.openxmlformats.org/drawingml/2006/main">
            <a:srgbClr val="26111A"/>
          </a:solidFill>
          <a:ln xmlns:a="http://schemas.openxmlformats.org/drawingml/2006/main" w="0">
            <a:noFill/>
          </a:ln>
        </p:spPr>
      </p:sp>
      <p:sp>
        <p:nvSpPr>
          <p:cNvPr id="15" name="">
            <a:extLst xmlns:a="http://schemas.openxmlformats.org/drawingml/2006/main">
              <a:ext uri="{FF2B5EF4-FFF2-40B4-BE49-F238E27FC236}">
                <a16:creationId xmlns:a16="http://schemas.microsoft.com/office/drawing/2014/main" id="{D83520BB-9809-4447-9487-CE0900B6E267}"/>
              </a:ext>
            </a:extLst>
          </p:cNvPr>
          <p:cNvSpPr>
            <a:spLocks xmlns:a="http://schemas.openxmlformats.org/drawingml/2006/main" noGrp="1"/>
          </p:cNvSpPr>
          <p:nvPr/>
        </p:nvSpPr>
        <p:spPr>
          <a:xfrm xmlns:a="http://schemas.openxmlformats.org/drawingml/2006/main">
            <a:off x="523875" y="5915025"/>
            <a:ext cx="11144250" cy="857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Autofit/>
          </a:bodyPr>
          <a:lstStyle xmlns:a="http://schemas.openxmlformats.org/drawingml/2006/main"/>
          <a:p xmlns:a="http://schemas.openxmlformats.org/drawingml/2006/main">
            <a:pPr>
              <a:defRPr sz="1800" b="0">
                <a:solidFill>
                  <a:srgbClr val="FFFFFF"/>
                </a:solidFill>
                <a:latin typeface="DejaVu Sans"/>
                <a:ea typeface="DejaVu Sans"/>
                <a:cs typeface="DejaVu Sans"/>
              </a:defRPr>
            </a:pPr>
            <a:r>
              <a:rPr sz="1800" b="0">
                <a:solidFill>
                  <a:srgbClr val="FFFFFF"/>
                </a:solidFill>
                <a:latin typeface="DejaVu Sans"/>
                <a:ea typeface="DejaVu Sans"/>
                <a:cs typeface="DejaVu Sans"/>
              </a:rPr>
              <a:t>Ini halaman The Sizzlers di website. Di partner Al Khor ini, member aktif dapat menikmati satu kopi yang memenuhi ketentuan per kunjungan.</a:t>
            </a:r>
          </a:p>
        </p:txBody>
      </p:sp>
    </p:spTree>
    <p:extLst>
      <p:ext uri="{BB962C8B-B14F-4D97-AF65-F5344CB8AC3E}">
        <p14:creationId xmlns:p14="http://schemas.microsoft.com/office/powerpoint/2010/main" val="2033558836"/>
      </p:ext>
    </p:extLst>
  </p:cSld>
</p:sld>
</file>

<file path=ppt/slides/slide20.xml><?xml version="1.0" encoding="utf-8"?>
<p:sld xmlns:p="http://schemas.openxmlformats.org/presentationml/2006/main">
  <p:cSld>
    <p:bg>
      <p:bgPr>
        <a:solidFill xmlns:a="http://schemas.openxmlformats.org/drawingml/2006/main">
          <a:srgbClr val="FFFAF4"/>
        </a:solidFill>
      </p:bgPr>
    </p:bg>
    <p:spTree>
      <p:nvGrpSpPr>
        <p:cNvPr id="1" name=""/>
        <p:cNvGrpSpPr/>
        <p:nvPr/>
      </p:nvGrpSpPr>
      <p:grpSpPr>
        <a:xfrm xmlns:a="http://schemas.openxmlformats.org/drawingml/2006/main"/>
      </p:grpSpPr>
      <p:sp>
        <p:nvSpPr>
          <p:cNvPr id="16" name="">
            <a:extLst xmlns:a="http://schemas.openxmlformats.org/drawingml/2006/main">
              <a:ext uri="{FF2B5EF4-FFF2-40B4-BE49-F238E27FC236}">
                <a16:creationId xmlns:a16="http://schemas.microsoft.com/office/drawing/2014/main" id="{46D03C3C-7779-4E9D-A61B-360D46156C79}"/>
              </a:ext>
            </a:extLst>
          </p:cNvPr>
          <p:cNvSpPr>
            <a:spLocks xmlns:a="http://schemas.openxmlformats.org/drawingml/2006/main" noGrp="1"/>
          </p:cNvSpPr>
          <p:nvPr/>
        </p:nvSpPr>
        <p:spPr>
          <a:xfrm xmlns:a="http://schemas.openxmlformats.org/drawingml/2006/main">
            <a:off x="0" y="0"/>
            <a:ext cx="12192000" cy="66675"/>
          </a:xfrm>
          <a:prstGeom xmlns:a="http://schemas.openxmlformats.org/drawingml/2006/main" prst="rect">
            <a:avLst/>
          </a:prstGeom>
          <a:solidFill xmlns:a="http://schemas.openxmlformats.org/drawingml/2006/main">
            <a:srgbClr val="7B1531"/>
          </a:solidFill>
          <a:ln xmlns:a="http://schemas.openxmlformats.org/drawingml/2006/main" w="0">
            <a:noFill/>
          </a:ln>
        </p:spPr>
      </p:sp>
      <p:pic>
        <p:nvPicPr>
          <p:cNvPr id="17" name=""/>
          <p:cNvPicPr>
            <a:picLocks xmlns:a="http://schemas.openxmlformats.org/drawingml/2006/main" noChangeAspect="1"/>
          </p:cNvPicPr>
          <p:nvPr/>
        </p:nvPicPr>
        <p:blipFill>
          <a:blip xmlns:r="http://schemas.openxmlformats.org/officeDocument/2006/relationships" xmlns:a="http://schemas.openxmlformats.org/drawingml/2006/main" r:embed="R669cf6c5f9b84ee4"/>
          <a:stretch xmlns:a="http://schemas.openxmlformats.org/drawingml/2006/main"/>
        </p:blipFill>
        <p:spPr>
          <a:xfrm xmlns:a="http://schemas.openxmlformats.org/drawingml/2006/main">
            <a:off x="285750" y="189868"/>
            <a:ext cx="581025" cy="563239"/>
          </a:xfrm>
          <a:prstGeom xmlns:a="http://schemas.openxmlformats.org/drawingml/2006/main" prst="rect">
            <a:avLst/>
          </a:prstGeom>
        </p:spPr>
      </p:pic>
      <p:sp>
        <p:nvSpPr>
          <p:cNvPr id="3" name="">
            <a:extLst xmlns:a="http://schemas.openxmlformats.org/drawingml/2006/main">
              <a:ext uri="{FF2B5EF4-FFF2-40B4-BE49-F238E27FC236}">
                <a16:creationId xmlns:a16="http://schemas.microsoft.com/office/drawing/2014/main" id="{9DCC6B19-91F6-4BBC-A2FC-D4BFE4EA8A7B}"/>
              </a:ext>
            </a:extLst>
          </p:cNvPr>
          <p:cNvSpPr>
            <a:spLocks xmlns:a="http://schemas.openxmlformats.org/drawingml/2006/main" noGrp="1"/>
          </p:cNvSpPr>
          <p:nvPr/>
        </p:nvSpPr>
        <p:spPr>
          <a:xfrm xmlns:a="http://schemas.openxmlformats.org/drawingml/2006/main">
            <a:off x="1047750" y="219075"/>
            <a:ext cx="10287000" cy="5429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Autofit/>
          </a:bodyPr>
          <a:lstStyle xmlns:a="http://schemas.openxmlformats.org/drawingml/2006/main"/>
          <a:p xmlns:a="http://schemas.openxmlformats.org/drawingml/2006/main">
            <a:pPr>
              <a:defRPr sz="2925" b="1">
                <a:solidFill>
                  <a:srgbClr val="35101D"/>
                </a:solidFill>
                <a:latin typeface="DejaVu Sans"/>
                <a:ea typeface="DejaVu Sans"/>
                <a:cs typeface="DejaVu Sans"/>
              </a:defRPr>
            </a:pPr>
            <a:r>
              <a:rPr sz="2925" b="1">
                <a:solidFill>
                  <a:srgbClr val="35101D"/>
                </a:solidFill>
                <a:latin typeface="DejaVu Sans"/>
                <a:ea typeface="DejaVu Sans"/>
                <a:cs typeface="DejaVu Sans"/>
              </a:rPr>
              <a:t>Tofu &amp; Cake Restaurant</a:t>
            </a:r>
          </a:p>
        </p:txBody>
      </p:sp>
      <p:sp>
        <p:nvSpPr>
          <p:cNvPr id="4" name="">
            <a:extLst xmlns:a="http://schemas.openxmlformats.org/drawingml/2006/main">
              <a:ext uri="{FF2B5EF4-FFF2-40B4-BE49-F238E27FC236}">
                <a16:creationId xmlns:a16="http://schemas.microsoft.com/office/drawing/2014/main" id="{97FB66A4-9CA7-40AB-B0F3-025D8864AE43}"/>
              </a:ext>
            </a:extLst>
          </p:cNvPr>
          <p:cNvSpPr>
            <a:spLocks xmlns:a="http://schemas.openxmlformats.org/drawingml/2006/main" noGrp="1"/>
          </p:cNvSpPr>
          <p:nvPr/>
        </p:nvSpPr>
        <p:spPr>
          <a:xfrm xmlns:a="http://schemas.openxmlformats.org/drawingml/2006/main">
            <a:off x="1047750" y="828675"/>
            <a:ext cx="10382250" cy="2571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Autofit/>
          </a:bodyPr>
          <a:lstStyle xmlns:a="http://schemas.openxmlformats.org/drawingml/2006/main"/>
          <a:p xmlns:a="http://schemas.openxmlformats.org/drawingml/2006/main">
            <a:pPr>
              <a:defRPr sz="1350" b="0">
                <a:solidFill>
                  <a:srgbClr val="79616B"/>
                </a:solidFill>
                <a:latin typeface="DejaVu Sans"/>
                <a:ea typeface="DejaVu Sans"/>
                <a:cs typeface="DejaVu Sans"/>
              </a:defRPr>
            </a:pPr>
            <a:r>
              <a:rPr sz="1350" b="0">
                <a:solidFill>
                  <a:srgbClr val="79616B"/>
                </a:solidFill>
                <a:latin typeface="DejaVu Sans"/>
                <a:ea typeface="DejaVu Sans"/>
                <a:cs typeface="DejaVu Sans"/>
              </a:rPr>
              <a:t>Home / Partners</a:t>
            </a:r>
          </a:p>
        </p:txBody>
      </p:sp>
      <p:pic>
        <p:nvPicPr>
          <p:cNvPr id="20" name=""/>
          <p:cNvPicPr>
            <a:picLocks xmlns:a="http://schemas.openxmlformats.org/drawingml/2006/main" noChangeAspect="1"/>
          </p:cNvPicPr>
          <p:nvPr/>
        </p:nvPicPr>
        <p:blipFill>
          <a:blip xmlns:r="http://schemas.openxmlformats.org/officeDocument/2006/relationships" xmlns:a="http://schemas.openxmlformats.org/drawingml/2006/main" r:embed="Rdba4cd51187549e3"/>
          <a:stretch xmlns:a="http://schemas.openxmlformats.org/drawingml/2006/main"/>
        </p:blipFill>
        <p:spPr>
          <a:xfrm xmlns:a="http://schemas.openxmlformats.org/drawingml/2006/main">
            <a:off x="617595" y="1304925"/>
            <a:ext cx="8175509" cy="4191000"/>
          </a:xfrm>
          <a:prstGeom xmlns:a="http://schemas.openxmlformats.org/drawingml/2006/main" prst="rect">
            <a:avLst/>
          </a:prstGeom>
        </p:spPr>
      </p:pic>
      <p:sp>
        <p:nvSpPr>
          <p:cNvPr id="6" name="">
            <a:extLst xmlns:a="http://schemas.openxmlformats.org/drawingml/2006/main">
              <a:ext uri="{FF2B5EF4-FFF2-40B4-BE49-F238E27FC236}">
                <a16:creationId xmlns:a16="http://schemas.microsoft.com/office/drawing/2014/main" id="{BF6A6145-7F46-4F53-A171-7185FEF9D7DF}"/>
              </a:ext>
            </a:extLst>
          </p:cNvPr>
          <p:cNvSpPr>
            <a:spLocks xmlns:a="http://schemas.openxmlformats.org/drawingml/2006/main" noGrp="1"/>
          </p:cNvSpPr>
          <p:nvPr/>
        </p:nvSpPr>
        <p:spPr>
          <a:xfrm xmlns:a="http://schemas.openxmlformats.org/drawingml/2006/main">
            <a:off x="699351" y="2763821"/>
            <a:ext cx="7930244" cy="1271984"/>
          </a:xfrm>
          <a:prstGeom xmlns:a="http://schemas.openxmlformats.org/drawingml/2006/main" prst="ellipse">
            <a:avLst/>
          </a:prstGeom>
          <a:noFill xmlns:a="http://schemas.openxmlformats.org/drawingml/2006/main"/>
          <a:ln xmlns:a="http://schemas.openxmlformats.org/drawingml/2006/main" w="38100">
            <a:solidFill>
              <a:srgbClr val="DC243C"/>
            </a:solidFill>
          </a:ln>
        </p:spPr>
      </p:sp>
      <p:sp>
        <p:nvSpPr>
          <p:cNvPr id="7" name="">
            <a:extLst xmlns:a="http://schemas.openxmlformats.org/drawingml/2006/main">
              <a:ext uri="{FF2B5EF4-FFF2-40B4-BE49-F238E27FC236}">
                <a16:creationId xmlns:a16="http://schemas.microsoft.com/office/drawing/2014/main" id="{B2AE5EFE-3C7E-4C69-BAF1-D546BABC9BD7}"/>
              </a:ext>
            </a:extLst>
          </p:cNvPr>
          <p:cNvSpPr>
            <a:spLocks xmlns:a="http://schemas.openxmlformats.org/drawingml/2006/main" noGrp="1"/>
          </p:cNvSpPr>
          <p:nvPr/>
        </p:nvSpPr>
        <p:spPr>
          <a:xfrm xmlns:a="http://schemas.openxmlformats.org/drawingml/2006/main">
            <a:off x="9372600" y="1400175"/>
            <a:ext cx="4762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Autofit/>
          </a:bodyPr>
          <a:lstStyle xmlns:a="http://schemas.openxmlformats.org/drawingml/2006/main"/>
          <a:p xmlns:a="http://schemas.openxmlformats.org/drawingml/2006/main">
            <a:pPr>
              <a:defRPr sz="1500" b="1">
                <a:solidFill>
                  <a:srgbClr val="DC243C"/>
                </a:solidFill>
                <a:latin typeface="DejaVu Sans"/>
                <a:ea typeface="DejaVu Sans"/>
                <a:cs typeface="DejaVu Sans"/>
              </a:defRPr>
            </a:pPr>
            <a:r>
              <a:rPr sz="1500" b="1">
                <a:solidFill>
                  <a:srgbClr val="DC243C"/>
                </a:solidFill>
                <a:latin typeface="DejaVu Sans"/>
                <a:ea typeface="DejaVu Sans"/>
                <a:cs typeface="DejaVu Sans"/>
              </a:rPr>
              <a:t>01</a:t>
            </a:r>
          </a:p>
        </p:txBody>
      </p:sp>
      <p:sp>
        <p:nvSpPr>
          <p:cNvPr id="8" name="">
            <a:extLst xmlns:a="http://schemas.openxmlformats.org/drawingml/2006/main">
              <a:ext uri="{FF2B5EF4-FFF2-40B4-BE49-F238E27FC236}">
                <a16:creationId xmlns:a16="http://schemas.microsoft.com/office/drawing/2014/main" id="{6B1C3A62-84BE-44ED-BDEE-AF218BACEE88}"/>
              </a:ext>
            </a:extLst>
          </p:cNvPr>
          <p:cNvSpPr>
            <a:spLocks xmlns:a="http://schemas.openxmlformats.org/drawingml/2006/main" noGrp="1"/>
          </p:cNvSpPr>
          <p:nvPr/>
        </p:nvSpPr>
        <p:spPr>
          <a:xfrm xmlns:a="http://schemas.openxmlformats.org/drawingml/2006/main">
            <a:off x="9372600" y="1733550"/>
            <a:ext cx="2476500" cy="8953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Autofit/>
          </a:bodyPr>
          <a:lstStyle xmlns:a="http://schemas.openxmlformats.org/drawingml/2006/main"/>
          <a:p xmlns:a="http://schemas.openxmlformats.org/drawingml/2006/main">
            <a:pPr>
              <a:defRPr sz="1800" b="1">
                <a:solidFill>
                  <a:srgbClr val="35101D"/>
                </a:solidFill>
                <a:latin typeface="DejaVu Sans"/>
                <a:ea typeface="DejaVu Sans"/>
                <a:cs typeface="DejaVu Sans"/>
              </a:defRPr>
            </a:pPr>
            <a:r>
              <a:rPr sz="1800" b="1">
                <a:solidFill>
                  <a:srgbClr val="35101D"/>
                </a:solidFill>
                <a:latin typeface="DejaVu Sans"/>
                <a:ea typeface="DejaVu Sans"/>
                <a:cs typeface="DejaVu Sans"/>
              </a:rPr>
              <a:t>Doha, Barwa and Wakra branches</a:t>
            </a:r>
          </a:p>
        </p:txBody>
      </p:sp>
      <p:sp>
        <p:nvSpPr>
          <p:cNvPr id="9" name="">
            <a:extLst xmlns:a="http://schemas.openxmlformats.org/drawingml/2006/main">
              <a:ext uri="{FF2B5EF4-FFF2-40B4-BE49-F238E27FC236}">
                <a16:creationId xmlns:a16="http://schemas.microsoft.com/office/drawing/2014/main" id="{9188B714-0981-4BB0-83C1-3B55B5B2F1E0}"/>
              </a:ext>
            </a:extLst>
          </p:cNvPr>
          <p:cNvSpPr>
            <a:spLocks xmlns:a="http://schemas.openxmlformats.org/drawingml/2006/main" noGrp="1"/>
          </p:cNvSpPr>
          <p:nvPr/>
        </p:nvSpPr>
        <p:spPr>
          <a:xfrm xmlns:a="http://schemas.openxmlformats.org/drawingml/2006/main">
            <a:off x="9372600" y="2695575"/>
            <a:ext cx="4762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Autofit/>
          </a:bodyPr>
          <a:lstStyle xmlns:a="http://schemas.openxmlformats.org/drawingml/2006/main"/>
          <a:p xmlns:a="http://schemas.openxmlformats.org/drawingml/2006/main">
            <a:pPr>
              <a:defRPr sz="1500" b="1">
                <a:solidFill>
                  <a:srgbClr val="9B7E88"/>
                </a:solidFill>
                <a:latin typeface="DejaVu Sans"/>
                <a:ea typeface="DejaVu Sans"/>
                <a:cs typeface="DejaVu Sans"/>
              </a:defRPr>
            </a:pPr>
            <a:r>
              <a:rPr sz="1500" b="1">
                <a:solidFill>
                  <a:srgbClr val="9B7E88"/>
                </a:solidFill>
                <a:latin typeface="DejaVu Sans"/>
                <a:ea typeface="DejaVu Sans"/>
                <a:cs typeface="DejaVu Sans"/>
              </a:rPr>
              <a:t>02</a:t>
            </a:r>
          </a:p>
        </p:txBody>
      </p:sp>
      <p:sp>
        <p:nvSpPr>
          <p:cNvPr id="10" name="">
            <a:extLst xmlns:a="http://schemas.openxmlformats.org/drawingml/2006/main">
              <a:ext uri="{FF2B5EF4-FFF2-40B4-BE49-F238E27FC236}">
                <a16:creationId xmlns:a16="http://schemas.microsoft.com/office/drawing/2014/main" id="{86E729E0-E41C-4A8B-B0D6-5F466B29FFEE}"/>
              </a:ext>
            </a:extLst>
          </p:cNvPr>
          <p:cNvSpPr>
            <a:spLocks xmlns:a="http://schemas.openxmlformats.org/drawingml/2006/main" noGrp="1"/>
          </p:cNvSpPr>
          <p:nvPr/>
        </p:nvSpPr>
        <p:spPr>
          <a:xfrm xmlns:a="http://schemas.openxmlformats.org/drawingml/2006/main">
            <a:off x="9372600" y="3028950"/>
            <a:ext cx="2476500" cy="8953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Autofit/>
          </a:bodyPr>
          <a:lstStyle xmlns:a="http://schemas.openxmlformats.org/drawingml/2006/main"/>
          <a:p xmlns:a="http://schemas.openxmlformats.org/drawingml/2006/main">
            <a:pPr>
              <a:defRPr sz="1800" b="0">
                <a:solidFill>
                  <a:srgbClr val="79616B"/>
                </a:solidFill>
                <a:latin typeface="DejaVu Sans"/>
                <a:ea typeface="DejaVu Sans"/>
                <a:cs typeface="DejaVu Sans"/>
              </a:defRPr>
            </a:pPr>
            <a:r>
              <a:rPr sz="1800" b="0">
                <a:solidFill>
                  <a:srgbClr val="79616B"/>
                </a:solidFill>
                <a:latin typeface="DejaVu Sans"/>
                <a:ea typeface="DejaVu Sans"/>
                <a:cs typeface="DejaVu Sans"/>
              </a:rPr>
              <a:t>Dine in for at least QAR 50</a:t>
            </a:r>
          </a:p>
        </p:txBody>
      </p:sp>
      <p:sp>
        <p:nvSpPr>
          <p:cNvPr id="11" name="">
            <a:extLst xmlns:a="http://schemas.openxmlformats.org/drawingml/2006/main">
              <a:ext uri="{FF2B5EF4-FFF2-40B4-BE49-F238E27FC236}">
                <a16:creationId xmlns:a16="http://schemas.microsoft.com/office/drawing/2014/main" id="{328256F1-9F45-43FB-9ADA-0693E88A1C25}"/>
              </a:ext>
            </a:extLst>
          </p:cNvPr>
          <p:cNvSpPr>
            <a:spLocks xmlns:a="http://schemas.openxmlformats.org/drawingml/2006/main" noGrp="1"/>
          </p:cNvSpPr>
          <p:nvPr/>
        </p:nvSpPr>
        <p:spPr>
          <a:xfrm xmlns:a="http://schemas.openxmlformats.org/drawingml/2006/main">
            <a:off x="9372600" y="3990975"/>
            <a:ext cx="4762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Autofit/>
          </a:bodyPr>
          <a:lstStyle xmlns:a="http://schemas.openxmlformats.org/drawingml/2006/main"/>
          <a:p xmlns:a="http://schemas.openxmlformats.org/drawingml/2006/main">
            <a:pPr>
              <a:defRPr sz="1500" b="1">
                <a:solidFill>
                  <a:srgbClr val="9B7E88"/>
                </a:solidFill>
                <a:latin typeface="DejaVu Sans"/>
                <a:ea typeface="DejaVu Sans"/>
                <a:cs typeface="DejaVu Sans"/>
              </a:defRPr>
            </a:pPr>
            <a:r>
              <a:rPr sz="1500" b="1">
                <a:solidFill>
                  <a:srgbClr val="9B7E88"/>
                </a:solidFill>
                <a:latin typeface="DejaVu Sans"/>
                <a:ea typeface="DejaVu Sans"/>
                <a:cs typeface="DejaVu Sans"/>
              </a:rPr>
              <a:t>03</a:t>
            </a:r>
          </a:p>
        </p:txBody>
      </p:sp>
      <p:sp>
        <p:nvSpPr>
          <p:cNvPr id="12" name="">
            <a:extLst xmlns:a="http://schemas.openxmlformats.org/drawingml/2006/main">
              <a:ext uri="{FF2B5EF4-FFF2-40B4-BE49-F238E27FC236}">
                <a16:creationId xmlns:a16="http://schemas.microsoft.com/office/drawing/2014/main" id="{10507CBC-B6EF-4C00-AF3B-4A44BCE1A438}"/>
              </a:ext>
            </a:extLst>
          </p:cNvPr>
          <p:cNvSpPr>
            <a:spLocks xmlns:a="http://schemas.openxmlformats.org/drawingml/2006/main" noGrp="1"/>
          </p:cNvSpPr>
          <p:nvPr/>
        </p:nvSpPr>
        <p:spPr>
          <a:xfrm xmlns:a="http://schemas.openxmlformats.org/drawingml/2006/main">
            <a:off x="9372600" y="4324350"/>
            <a:ext cx="2476500" cy="8953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Autofit/>
          </a:bodyPr>
          <a:lstStyle xmlns:a="http://schemas.openxmlformats.org/drawingml/2006/main"/>
          <a:p xmlns:a="http://schemas.openxmlformats.org/drawingml/2006/main">
            <a:pPr>
              <a:defRPr sz="1800" b="0">
                <a:solidFill>
                  <a:srgbClr val="79616B"/>
                </a:solidFill>
                <a:latin typeface="DejaVu Sans"/>
                <a:ea typeface="DejaVu Sans"/>
                <a:cs typeface="DejaVu Sans"/>
              </a:defRPr>
            </a:pPr>
            <a:r>
              <a:rPr sz="1800" b="0">
                <a:solidFill>
                  <a:srgbClr val="79616B"/>
                </a:solidFill>
                <a:latin typeface="DejaVu Sans"/>
                <a:ea typeface="DejaVu Sans"/>
                <a:cs typeface="DejaVu Sans"/>
              </a:rPr>
              <a:t>One complimentary eligible drink</a:t>
            </a:r>
          </a:p>
        </p:txBody>
      </p:sp>
      <p:sp>
        <p:nvSpPr>
          <p:cNvPr id="13" name="">
            <a:extLst xmlns:a="http://schemas.openxmlformats.org/drawingml/2006/main">
              <a:ext uri="{FF2B5EF4-FFF2-40B4-BE49-F238E27FC236}">
                <a16:creationId xmlns:a16="http://schemas.microsoft.com/office/drawing/2014/main" id="{1C97744F-F7A9-4B33-887F-0FFA04FC7DE1}"/>
              </a:ext>
            </a:extLst>
          </p:cNvPr>
          <p:cNvSpPr>
            <a:spLocks xmlns:a="http://schemas.openxmlformats.org/drawingml/2006/main" noGrp="1"/>
          </p:cNvSpPr>
          <p:nvPr/>
        </p:nvSpPr>
        <p:spPr>
          <a:xfrm xmlns:a="http://schemas.openxmlformats.org/drawingml/2006/main">
            <a:off x="352425" y="5524500"/>
            <a:ext cx="110490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Autofit/>
          </a:bodyPr>
          <a:lstStyle xmlns:a="http://schemas.openxmlformats.org/drawingml/2006/main"/>
          <a:p xmlns:a="http://schemas.openxmlformats.org/drawingml/2006/main">
            <a:pPr>
              <a:defRPr sz="1050" b="0">
                <a:solidFill>
                  <a:srgbClr val="79616B"/>
                </a:solidFill>
                <a:latin typeface="DejaVu Sans"/>
                <a:ea typeface="DejaVu Sans"/>
                <a:cs typeface="DejaVu Sans"/>
              </a:defRPr>
            </a:pPr>
            <a:r>
              <a:rPr sz="1050" b="0">
                <a:solidFill>
                  <a:srgbClr val="79616B"/>
                </a:solidFill>
                <a:latin typeface="DejaVu Sans"/>
                <a:ea typeface="DejaVu Sans"/>
                <a:cs typeface="DejaVu Sans"/>
              </a:rPr>
              <a:t>BAIQ.ORG · ACTUAL SCREENSHOT · 2 OCT 2026</a:t>
            </a:r>
          </a:p>
        </p:txBody>
      </p:sp>
      <p:sp>
        <p:nvSpPr>
          <p:cNvPr id="14" name="">
            <a:extLst xmlns:a="http://schemas.openxmlformats.org/drawingml/2006/main">
              <a:ext uri="{FF2B5EF4-FFF2-40B4-BE49-F238E27FC236}">
                <a16:creationId xmlns:a16="http://schemas.microsoft.com/office/drawing/2014/main" id="{500C4CEE-085E-4A88-8A56-CE4B9363FF7C}"/>
              </a:ext>
            </a:extLst>
          </p:cNvPr>
          <p:cNvSpPr>
            <a:spLocks xmlns:a="http://schemas.openxmlformats.org/drawingml/2006/main" noGrp="1"/>
          </p:cNvSpPr>
          <p:nvPr/>
        </p:nvSpPr>
        <p:spPr>
          <a:xfrm xmlns:a="http://schemas.openxmlformats.org/drawingml/2006/main">
            <a:off x="0" y="5829300"/>
            <a:ext cx="12192000" cy="1028700"/>
          </a:xfrm>
          <a:prstGeom xmlns:a="http://schemas.openxmlformats.org/drawingml/2006/main" prst="rect">
            <a:avLst/>
          </a:prstGeom>
          <a:solidFill xmlns:a="http://schemas.openxmlformats.org/drawingml/2006/main">
            <a:srgbClr val="26111A"/>
          </a:solidFill>
          <a:ln xmlns:a="http://schemas.openxmlformats.org/drawingml/2006/main" w="0">
            <a:noFill/>
          </a:ln>
        </p:spPr>
      </p:sp>
      <p:sp>
        <p:nvSpPr>
          <p:cNvPr id="15" name="">
            <a:extLst xmlns:a="http://schemas.openxmlformats.org/drawingml/2006/main">
              <a:ext uri="{FF2B5EF4-FFF2-40B4-BE49-F238E27FC236}">
                <a16:creationId xmlns:a16="http://schemas.microsoft.com/office/drawing/2014/main" id="{A61A1B15-27BA-421E-9609-466F16AC64E6}"/>
              </a:ext>
            </a:extLst>
          </p:cNvPr>
          <p:cNvSpPr>
            <a:spLocks xmlns:a="http://schemas.openxmlformats.org/drawingml/2006/main" noGrp="1"/>
          </p:cNvSpPr>
          <p:nvPr/>
        </p:nvSpPr>
        <p:spPr>
          <a:xfrm xmlns:a="http://schemas.openxmlformats.org/drawingml/2006/main">
            <a:off x="523875" y="5915025"/>
            <a:ext cx="11144250" cy="857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Autofit/>
          </a:bodyPr>
          <a:lstStyle xmlns:a="http://schemas.openxmlformats.org/drawingml/2006/main"/>
          <a:p xmlns:a="http://schemas.openxmlformats.org/drawingml/2006/main">
            <a:pPr>
              <a:defRPr sz="1800" b="0">
                <a:solidFill>
                  <a:srgbClr val="FFFFFF"/>
                </a:solidFill>
                <a:latin typeface="DejaVu Sans"/>
                <a:ea typeface="DejaVu Sans"/>
                <a:cs typeface="DejaVu Sans"/>
              </a:defRPr>
            </a:pPr>
            <a:r>
              <a:rPr sz="1800" b="0">
                <a:solidFill>
                  <a:srgbClr val="FFFFFF"/>
                </a:solidFill>
                <a:latin typeface="DejaVu Sans"/>
                <a:ea typeface="DejaVu Sans"/>
                <a:cs typeface="DejaVu Sans"/>
              </a:rPr>
              <a:t>Tofu &amp; Cake juga partner BAIQ. Website mencantumkan cabang Doha, Barwa, dan Wakra. Syarat promo: makan di tempat minimal QAR 50.</a:t>
            </a:r>
          </a:p>
        </p:txBody>
      </p:sp>
    </p:spTree>
    <p:extLst>
      <p:ext uri="{BB962C8B-B14F-4D97-AF65-F5344CB8AC3E}">
        <p14:creationId xmlns:p14="http://schemas.microsoft.com/office/powerpoint/2010/main" val="915451867"/>
      </p:ext>
    </p:extLst>
  </p:cSld>
</p:sld>
</file>

<file path=ppt/slides/slide21.xml><?xml version="1.0" encoding="utf-8"?>
<p:sld xmlns:p="http://schemas.openxmlformats.org/presentationml/2006/main">
  <p:cSld>
    <p:bg>
      <p:bgPr>
        <a:solidFill xmlns:a="http://schemas.openxmlformats.org/drawingml/2006/main">
          <a:srgbClr val="FFFAF4"/>
        </a:solidFill>
      </p:bgPr>
    </p:bg>
    <p:spTree>
      <p:nvGrpSpPr>
        <p:cNvPr id="1" name=""/>
        <p:cNvGrpSpPr/>
        <p:nvPr/>
      </p:nvGrpSpPr>
      <p:grpSpPr>
        <a:xfrm xmlns:a="http://schemas.openxmlformats.org/drawingml/2006/main"/>
      </p:grpSpPr>
      <p:sp>
        <p:nvSpPr>
          <p:cNvPr id="16" name="">
            <a:extLst xmlns:a="http://schemas.openxmlformats.org/drawingml/2006/main">
              <a:ext uri="{FF2B5EF4-FFF2-40B4-BE49-F238E27FC236}">
                <a16:creationId xmlns:a16="http://schemas.microsoft.com/office/drawing/2014/main" id="{71E35166-55E8-4A75-943A-5FF78B384712}"/>
              </a:ext>
            </a:extLst>
          </p:cNvPr>
          <p:cNvSpPr>
            <a:spLocks xmlns:a="http://schemas.openxmlformats.org/drawingml/2006/main" noGrp="1"/>
          </p:cNvSpPr>
          <p:nvPr/>
        </p:nvSpPr>
        <p:spPr>
          <a:xfrm xmlns:a="http://schemas.openxmlformats.org/drawingml/2006/main">
            <a:off x="0" y="0"/>
            <a:ext cx="12192000" cy="66675"/>
          </a:xfrm>
          <a:prstGeom xmlns:a="http://schemas.openxmlformats.org/drawingml/2006/main" prst="rect">
            <a:avLst/>
          </a:prstGeom>
          <a:solidFill xmlns:a="http://schemas.openxmlformats.org/drawingml/2006/main">
            <a:srgbClr val="7B1531"/>
          </a:solidFill>
          <a:ln xmlns:a="http://schemas.openxmlformats.org/drawingml/2006/main" w="0">
            <a:noFill/>
          </a:ln>
        </p:spPr>
      </p:sp>
      <p:pic>
        <p:nvPicPr>
          <p:cNvPr id="17" name=""/>
          <p:cNvPicPr>
            <a:picLocks xmlns:a="http://schemas.openxmlformats.org/drawingml/2006/main" noChangeAspect="1"/>
          </p:cNvPicPr>
          <p:nvPr/>
        </p:nvPicPr>
        <p:blipFill>
          <a:blip xmlns:r="http://schemas.openxmlformats.org/officeDocument/2006/relationships" xmlns:a="http://schemas.openxmlformats.org/drawingml/2006/main" r:embed="Re13d821e9f0b401c"/>
          <a:stretch xmlns:a="http://schemas.openxmlformats.org/drawingml/2006/main"/>
        </p:blipFill>
        <p:spPr>
          <a:xfrm xmlns:a="http://schemas.openxmlformats.org/drawingml/2006/main">
            <a:off x="285750" y="189868"/>
            <a:ext cx="581025" cy="563239"/>
          </a:xfrm>
          <a:prstGeom xmlns:a="http://schemas.openxmlformats.org/drawingml/2006/main" prst="rect">
            <a:avLst/>
          </a:prstGeom>
        </p:spPr>
      </p:pic>
      <p:sp>
        <p:nvSpPr>
          <p:cNvPr id="3" name="">
            <a:extLst xmlns:a="http://schemas.openxmlformats.org/drawingml/2006/main">
              <a:ext uri="{FF2B5EF4-FFF2-40B4-BE49-F238E27FC236}">
                <a16:creationId xmlns:a16="http://schemas.microsoft.com/office/drawing/2014/main" id="{11DEFE29-4C21-499B-AEAB-F66D1CF87997}"/>
              </a:ext>
            </a:extLst>
          </p:cNvPr>
          <p:cNvSpPr>
            <a:spLocks xmlns:a="http://schemas.openxmlformats.org/drawingml/2006/main" noGrp="1"/>
          </p:cNvSpPr>
          <p:nvPr/>
        </p:nvSpPr>
        <p:spPr>
          <a:xfrm xmlns:a="http://schemas.openxmlformats.org/drawingml/2006/main">
            <a:off x="1047750" y="219075"/>
            <a:ext cx="10287000" cy="5429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Autofit/>
          </a:bodyPr>
          <a:lstStyle xmlns:a="http://schemas.openxmlformats.org/drawingml/2006/main"/>
          <a:p xmlns:a="http://schemas.openxmlformats.org/drawingml/2006/main">
            <a:pPr>
              <a:defRPr sz="2925" b="1">
                <a:solidFill>
                  <a:srgbClr val="35101D"/>
                </a:solidFill>
                <a:latin typeface="DejaVu Sans"/>
                <a:ea typeface="DejaVu Sans"/>
                <a:cs typeface="DejaVu Sans"/>
              </a:defRPr>
            </a:pPr>
            <a:r>
              <a:rPr sz="2925" b="1">
                <a:solidFill>
                  <a:srgbClr val="35101D"/>
                </a:solidFill>
                <a:latin typeface="DejaVu Sans"/>
                <a:ea typeface="DejaVu Sans"/>
                <a:cs typeface="DejaVu Sans"/>
              </a:rPr>
              <a:t>Questions, tryouts and support</a:t>
            </a:r>
          </a:p>
        </p:txBody>
      </p:sp>
      <p:sp>
        <p:nvSpPr>
          <p:cNvPr id="4" name="">
            <a:extLst xmlns:a="http://schemas.openxmlformats.org/drawingml/2006/main">
              <a:ext uri="{FF2B5EF4-FFF2-40B4-BE49-F238E27FC236}">
                <a16:creationId xmlns:a16="http://schemas.microsoft.com/office/drawing/2014/main" id="{E3F2DA0A-6EEF-4C1E-80F8-925FA1C143C5}"/>
              </a:ext>
            </a:extLst>
          </p:cNvPr>
          <p:cNvSpPr>
            <a:spLocks xmlns:a="http://schemas.openxmlformats.org/drawingml/2006/main" noGrp="1"/>
          </p:cNvSpPr>
          <p:nvPr/>
        </p:nvSpPr>
        <p:spPr>
          <a:xfrm xmlns:a="http://schemas.openxmlformats.org/drawingml/2006/main">
            <a:off x="1047750" y="828675"/>
            <a:ext cx="10382250" cy="2571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Autofit/>
          </a:bodyPr>
          <a:lstStyle xmlns:a="http://schemas.openxmlformats.org/drawingml/2006/main"/>
          <a:p xmlns:a="http://schemas.openxmlformats.org/drawingml/2006/main">
            <a:pPr>
              <a:defRPr sz="1350" b="0">
                <a:solidFill>
                  <a:srgbClr val="79616B"/>
                </a:solidFill>
                <a:latin typeface="DejaVu Sans"/>
                <a:ea typeface="DejaVu Sans"/>
                <a:cs typeface="DejaVu Sans"/>
              </a:defRPr>
            </a:pPr>
            <a:r>
              <a:rPr sz="1350" b="0">
                <a:solidFill>
                  <a:srgbClr val="79616B"/>
                </a:solidFill>
                <a:latin typeface="DejaVu Sans"/>
                <a:ea typeface="DejaVu Sans"/>
                <a:cs typeface="DejaVu Sans"/>
              </a:rPr>
              <a:t>Member / Ask an Officer</a:t>
            </a:r>
          </a:p>
        </p:txBody>
      </p:sp>
      <p:pic>
        <p:nvPicPr>
          <p:cNvPr id="20" name=""/>
          <p:cNvPicPr>
            <a:picLocks xmlns:a="http://schemas.openxmlformats.org/drawingml/2006/main" noChangeAspect="1"/>
          </p:cNvPicPr>
          <p:nvPr/>
        </p:nvPicPr>
        <p:blipFill>
          <a:blip xmlns:r="http://schemas.openxmlformats.org/officeDocument/2006/relationships" xmlns:a="http://schemas.openxmlformats.org/drawingml/2006/main" r:embed="R46c3ab12f19247fe"/>
          <a:stretch xmlns:a="http://schemas.openxmlformats.org/drawingml/2006/main"/>
        </p:blipFill>
        <p:spPr>
          <a:xfrm xmlns:a="http://schemas.openxmlformats.org/drawingml/2006/main">
            <a:off x="333375" y="1878041"/>
            <a:ext cx="8743950" cy="3044768"/>
          </a:xfrm>
          <a:prstGeom xmlns:a="http://schemas.openxmlformats.org/drawingml/2006/main" prst="rect">
            <a:avLst/>
          </a:prstGeom>
        </p:spPr>
      </p:pic>
      <p:sp>
        <p:nvSpPr>
          <p:cNvPr id="6" name="">
            <a:extLst xmlns:a="http://schemas.openxmlformats.org/drawingml/2006/main">
              <a:ext uri="{FF2B5EF4-FFF2-40B4-BE49-F238E27FC236}">
                <a16:creationId xmlns:a16="http://schemas.microsoft.com/office/drawing/2014/main" id="{F2F70C1F-A252-4A07-8D0B-BDFD83945685}"/>
              </a:ext>
            </a:extLst>
          </p:cNvPr>
          <p:cNvSpPr>
            <a:spLocks xmlns:a="http://schemas.openxmlformats.org/drawingml/2006/main" noGrp="1"/>
          </p:cNvSpPr>
          <p:nvPr/>
        </p:nvSpPr>
        <p:spPr>
          <a:xfrm xmlns:a="http://schemas.openxmlformats.org/drawingml/2006/main">
            <a:off x="420815" y="3004605"/>
            <a:ext cx="8394192" cy="669849"/>
          </a:xfrm>
          <a:prstGeom xmlns:a="http://schemas.openxmlformats.org/drawingml/2006/main" prst="ellipse">
            <a:avLst/>
          </a:prstGeom>
          <a:noFill xmlns:a="http://schemas.openxmlformats.org/drawingml/2006/main"/>
          <a:ln xmlns:a="http://schemas.openxmlformats.org/drawingml/2006/main" w="38100">
            <a:solidFill>
              <a:srgbClr val="DC243C"/>
            </a:solidFill>
          </a:ln>
        </p:spPr>
      </p:sp>
      <p:sp>
        <p:nvSpPr>
          <p:cNvPr id="7" name="">
            <a:extLst xmlns:a="http://schemas.openxmlformats.org/drawingml/2006/main">
              <a:ext uri="{FF2B5EF4-FFF2-40B4-BE49-F238E27FC236}">
                <a16:creationId xmlns:a16="http://schemas.microsoft.com/office/drawing/2014/main" id="{95AD45CB-DF6E-4672-A15B-39BD99A1A00B}"/>
              </a:ext>
            </a:extLst>
          </p:cNvPr>
          <p:cNvSpPr>
            <a:spLocks xmlns:a="http://schemas.openxmlformats.org/drawingml/2006/main" noGrp="1"/>
          </p:cNvSpPr>
          <p:nvPr/>
        </p:nvSpPr>
        <p:spPr>
          <a:xfrm xmlns:a="http://schemas.openxmlformats.org/drawingml/2006/main">
            <a:off x="9372600" y="1400175"/>
            <a:ext cx="4762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Autofit/>
          </a:bodyPr>
          <a:lstStyle xmlns:a="http://schemas.openxmlformats.org/drawingml/2006/main"/>
          <a:p xmlns:a="http://schemas.openxmlformats.org/drawingml/2006/main">
            <a:pPr>
              <a:defRPr sz="1500" b="1">
                <a:solidFill>
                  <a:srgbClr val="DC243C"/>
                </a:solidFill>
                <a:latin typeface="DejaVu Sans"/>
                <a:ea typeface="DejaVu Sans"/>
                <a:cs typeface="DejaVu Sans"/>
              </a:defRPr>
            </a:pPr>
            <a:r>
              <a:rPr sz="1500" b="1">
                <a:solidFill>
                  <a:srgbClr val="DC243C"/>
                </a:solidFill>
                <a:latin typeface="DejaVu Sans"/>
                <a:ea typeface="DejaVu Sans"/>
                <a:cs typeface="DejaVu Sans"/>
              </a:rPr>
              <a:t>01</a:t>
            </a:r>
          </a:p>
        </p:txBody>
      </p:sp>
      <p:sp>
        <p:nvSpPr>
          <p:cNvPr id="8" name="">
            <a:extLst xmlns:a="http://schemas.openxmlformats.org/drawingml/2006/main">
              <a:ext uri="{FF2B5EF4-FFF2-40B4-BE49-F238E27FC236}">
                <a16:creationId xmlns:a16="http://schemas.microsoft.com/office/drawing/2014/main" id="{B8A79D52-BB25-4101-957B-87F596C2FA01}"/>
              </a:ext>
            </a:extLst>
          </p:cNvPr>
          <p:cNvSpPr>
            <a:spLocks xmlns:a="http://schemas.openxmlformats.org/drawingml/2006/main" noGrp="1"/>
          </p:cNvSpPr>
          <p:nvPr/>
        </p:nvSpPr>
        <p:spPr>
          <a:xfrm xmlns:a="http://schemas.openxmlformats.org/drawingml/2006/main">
            <a:off x="9372600" y="1733550"/>
            <a:ext cx="2476500" cy="8953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Autofit/>
          </a:bodyPr>
          <a:lstStyle xmlns:a="http://schemas.openxmlformats.org/drawingml/2006/main"/>
          <a:p xmlns:a="http://schemas.openxmlformats.org/drawingml/2006/main">
            <a:pPr>
              <a:defRPr sz="1800" b="1">
                <a:solidFill>
                  <a:srgbClr val="35101D"/>
                </a:solidFill>
                <a:latin typeface="DejaVu Sans"/>
                <a:ea typeface="DejaVu Sans"/>
                <a:cs typeface="DejaVu Sans"/>
              </a:defRPr>
            </a:pPr>
            <a:r>
              <a:rPr sz="1800" b="1">
                <a:solidFill>
                  <a:srgbClr val="35101D"/>
                </a:solidFill>
                <a:latin typeface="DejaVu Sans"/>
                <a:ea typeface="DejaVu Sans"/>
                <a:cs typeface="DejaVu Sans"/>
              </a:rPr>
              <a:t>Select the topic that matches your question</a:t>
            </a:r>
          </a:p>
        </p:txBody>
      </p:sp>
      <p:sp>
        <p:nvSpPr>
          <p:cNvPr id="9" name="">
            <a:extLst xmlns:a="http://schemas.openxmlformats.org/drawingml/2006/main">
              <a:ext uri="{FF2B5EF4-FFF2-40B4-BE49-F238E27FC236}">
                <a16:creationId xmlns:a16="http://schemas.microsoft.com/office/drawing/2014/main" id="{058A159F-C2B5-4E3C-9F56-87C8650D6ED8}"/>
              </a:ext>
            </a:extLst>
          </p:cNvPr>
          <p:cNvSpPr>
            <a:spLocks xmlns:a="http://schemas.openxmlformats.org/drawingml/2006/main" noGrp="1"/>
          </p:cNvSpPr>
          <p:nvPr/>
        </p:nvSpPr>
        <p:spPr>
          <a:xfrm xmlns:a="http://schemas.openxmlformats.org/drawingml/2006/main">
            <a:off x="9372600" y="2695575"/>
            <a:ext cx="4762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Autofit/>
          </a:bodyPr>
          <a:lstStyle xmlns:a="http://schemas.openxmlformats.org/drawingml/2006/main"/>
          <a:p xmlns:a="http://schemas.openxmlformats.org/drawingml/2006/main">
            <a:pPr>
              <a:defRPr sz="1500" b="1">
                <a:solidFill>
                  <a:srgbClr val="9B7E88"/>
                </a:solidFill>
                <a:latin typeface="DejaVu Sans"/>
                <a:ea typeface="DejaVu Sans"/>
                <a:cs typeface="DejaVu Sans"/>
              </a:defRPr>
            </a:pPr>
            <a:r>
              <a:rPr sz="1500" b="1">
                <a:solidFill>
                  <a:srgbClr val="9B7E88"/>
                </a:solidFill>
                <a:latin typeface="DejaVu Sans"/>
                <a:ea typeface="DejaVu Sans"/>
                <a:cs typeface="DejaVu Sans"/>
              </a:rPr>
              <a:t>02</a:t>
            </a:r>
          </a:p>
        </p:txBody>
      </p:sp>
      <p:sp>
        <p:nvSpPr>
          <p:cNvPr id="10" name="">
            <a:extLst xmlns:a="http://schemas.openxmlformats.org/drawingml/2006/main">
              <a:ext uri="{FF2B5EF4-FFF2-40B4-BE49-F238E27FC236}">
                <a16:creationId xmlns:a16="http://schemas.microsoft.com/office/drawing/2014/main" id="{05022B53-BE59-425D-A887-6C2DFAF07CA9}"/>
              </a:ext>
            </a:extLst>
          </p:cNvPr>
          <p:cNvSpPr>
            <a:spLocks xmlns:a="http://schemas.openxmlformats.org/drawingml/2006/main" noGrp="1"/>
          </p:cNvSpPr>
          <p:nvPr/>
        </p:nvSpPr>
        <p:spPr>
          <a:xfrm xmlns:a="http://schemas.openxmlformats.org/drawingml/2006/main">
            <a:off x="9372600" y="3028950"/>
            <a:ext cx="2476500" cy="8953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Autofit/>
          </a:bodyPr>
          <a:lstStyle xmlns:a="http://schemas.openxmlformats.org/drawingml/2006/main"/>
          <a:p xmlns:a="http://schemas.openxmlformats.org/drawingml/2006/main">
            <a:pPr>
              <a:defRPr sz="1800" b="0">
                <a:solidFill>
                  <a:srgbClr val="79616B"/>
                </a:solidFill>
                <a:latin typeface="DejaVu Sans"/>
                <a:ea typeface="DejaVu Sans"/>
                <a:cs typeface="DejaVu Sans"/>
              </a:defRPr>
            </a:pPr>
            <a:r>
              <a:rPr sz="1800" b="0">
                <a:solidFill>
                  <a:srgbClr val="79616B"/>
                </a:solidFill>
                <a:latin typeface="DejaVu Sans"/>
                <a:ea typeface="DejaVu Sans"/>
                <a:cs typeface="DejaVu Sans"/>
              </a:rPr>
              <a:t>Give enough detail for a useful answer</a:t>
            </a:r>
          </a:p>
        </p:txBody>
      </p:sp>
      <p:sp>
        <p:nvSpPr>
          <p:cNvPr id="11" name="">
            <a:extLst xmlns:a="http://schemas.openxmlformats.org/drawingml/2006/main">
              <a:ext uri="{FF2B5EF4-FFF2-40B4-BE49-F238E27FC236}">
                <a16:creationId xmlns:a16="http://schemas.microsoft.com/office/drawing/2014/main" id="{4BA44161-9C2E-4C7D-87CA-BC86093AFD32}"/>
              </a:ext>
            </a:extLst>
          </p:cNvPr>
          <p:cNvSpPr>
            <a:spLocks xmlns:a="http://schemas.openxmlformats.org/drawingml/2006/main" noGrp="1"/>
          </p:cNvSpPr>
          <p:nvPr/>
        </p:nvSpPr>
        <p:spPr>
          <a:xfrm xmlns:a="http://schemas.openxmlformats.org/drawingml/2006/main">
            <a:off x="9372600" y="3990975"/>
            <a:ext cx="4762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Autofit/>
          </a:bodyPr>
          <a:lstStyle xmlns:a="http://schemas.openxmlformats.org/drawingml/2006/main"/>
          <a:p xmlns:a="http://schemas.openxmlformats.org/drawingml/2006/main">
            <a:pPr>
              <a:defRPr sz="1500" b="1">
                <a:solidFill>
                  <a:srgbClr val="9B7E88"/>
                </a:solidFill>
                <a:latin typeface="DejaVu Sans"/>
                <a:ea typeface="DejaVu Sans"/>
                <a:cs typeface="DejaVu Sans"/>
              </a:defRPr>
            </a:pPr>
            <a:r>
              <a:rPr sz="1500" b="1">
                <a:solidFill>
                  <a:srgbClr val="9B7E88"/>
                </a:solidFill>
                <a:latin typeface="DejaVu Sans"/>
                <a:ea typeface="DejaVu Sans"/>
                <a:cs typeface="DejaVu Sans"/>
              </a:rPr>
              <a:t>03</a:t>
            </a:r>
          </a:p>
        </p:txBody>
      </p:sp>
      <p:sp>
        <p:nvSpPr>
          <p:cNvPr id="12" name="">
            <a:extLst xmlns:a="http://schemas.openxmlformats.org/drawingml/2006/main">
              <a:ext uri="{FF2B5EF4-FFF2-40B4-BE49-F238E27FC236}">
                <a16:creationId xmlns:a16="http://schemas.microsoft.com/office/drawing/2014/main" id="{9C90FC96-C7DE-4C01-A8DC-32C56D1D9085}"/>
              </a:ext>
            </a:extLst>
          </p:cNvPr>
          <p:cNvSpPr>
            <a:spLocks xmlns:a="http://schemas.openxmlformats.org/drawingml/2006/main" noGrp="1"/>
          </p:cNvSpPr>
          <p:nvPr/>
        </p:nvSpPr>
        <p:spPr>
          <a:xfrm xmlns:a="http://schemas.openxmlformats.org/drawingml/2006/main">
            <a:off x="9372600" y="4324350"/>
            <a:ext cx="2476500" cy="8953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Autofit/>
          </a:bodyPr>
          <a:lstStyle xmlns:a="http://schemas.openxmlformats.org/drawingml/2006/main"/>
          <a:p xmlns:a="http://schemas.openxmlformats.org/drawingml/2006/main">
            <a:pPr>
              <a:defRPr sz="1800" b="0">
                <a:solidFill>
                  <a:srgbClr val="79616B"/>
                </a:solidFill>
                <a:latin typeface="DejaVu Sans"/>
                <a:ea typeface="DejaVu Sans"/>
                <a:cs typeface="DejaVu Sans"/>
              </a:defRPr>
            </a:pPr>
            <a:r>
              <a:rPr sz="1800" b="0">
                <a:solidFill>
                  <a:srgbClr val="79616B"/>
                </a:solidFill>
                <a:latin typeface="DejaVu Sans"/>
                <a:ea typeface="DejaVu Sans"/>
                <a:cs typeface="DejaVu Sans"/>
              </a:rPr>
              <a:t>Use the score appeal flow for score disputes</a:t>
            </a:r>
          </a:p>
        </p:txBody>
      </p:sp>
      <p:sp>
        <p:nvSpPr>
          <p:cNvPr id="13" name="">
            <a:extLst xmlns:a="http://schemas.openxmlformats.org/drawingml/2006/main">
              <a:ext uri="{FF2B5EF4-FFF2-40B4-BE49-F238E27FC236}">
                <a16:creationId xmlns:a16="http://schemas.microsoft.com/office/drawing/2014/main" id="{5637693A-524B-4E8C-B1C4-867DA8FFB053}"/>
              </a:ext>
            </a:extLst>
          </p:cNvPr>
          <p:cNvSpPr>
            <a:spLocks xmlns:a="http://schemas.openxmlformats.org/drawingml/2006/main" noGrp="1"/>
          </p:cNvSpPr>
          <p:nvPr/>
        </p:nvSpPr>
        <p:spPr>
          <a:xfrm xmlns:a="http://schemas.openxmlformats.org/drawingml/2006/main">
            <a:off x="352425" y="5524500"/>
            <a:ext cx="110490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Autofit/>
          </a:bodyPr>
          <a:lstStyle xmlns:a="http://schemas.openxmlformats.org/drawingml/2006/main"/>
          <a:p xmlns:a="http://schemas.openxmlformats.org/drawingml/2006/main">
            <a:pPr>
              <a:defRPr sz="1050" b="0">
                <a:solidFill>
                  <a:srgbClr val="79616B"/>
                </a:solidFill>
                <a:latin typeface="DejaVu Sans"/>
                <a:ea typeface="DejaVu Sans"/>
                <a:cs typeface="DejaVu Sans"/>
              </a:defRPr>
            </a:pPr>
            <a:r>
              <a:rPr sz="1050" b="0">
                <a:solidFill>
                  <a:srgbClr val="79616B"/>
                </a:solidFill>
                <a:latin typeface="DejaVu Sans"/>
                <a:ea typeface="DejaVu Sans"/>
                <a:cs typeface="DejaVu Sans"/>
              </a:rPr>
              <a:t>WEBSITE COMPONENT · DEMO DATA</a:t>
            </a:r>
          </a:p>
        </p:txBody>
      </p:sp>
      <p:sp>
        <p:nvSpPr>
          <p:cNvPr id="14" name="">
            <a:extLst xmlns:a="http://schemas.openxmlformats.org/drawingml/2006/main">
              <a:ext uri="{FF2B5EF4-FFF2-40B4-BE49-F238E27FC236}">
                <a16:creationId xmlns:a16="http://schemas.microsoft.com/office/drawing/2014/main" id="{00613F70-BFA8-4693-BBE1-1B5EBB4E8361}"/>
              </a:ext>
            </a:extLst>
          </p:cNvPr>
          <p:cNvSpPr>
            <a:spLocks xmlns:a="http://schemas.openxmlformats.org/drawingml/2006/main" noGrp="1"/>
          </p:cNvSpPr>
          <p:nvPr/>
        </p:nvSpPr>
        <p:spPr>
          <a:xfrm xmlns:a="http://schemas.openxmlformats.org/drawingml/2006/main">
            <a:off x="0" y="5829300"/>
            <a:ext cx="12192000" cy="1028700"/>
          </a:xfrm>
          <a:prstGeom xmlns:a="http://schemas.openxmlformats.org/drawingml/2006/main" prst="rect">
            <a:avLst/>
          </a:prstGeom>
          <a:solidFill xmlns:a="http://schemas.openxmlformats.org/drawingml/2006/main">
            <a:srgbClr val="26111A"/>
          </a:solidFill>
          <a:ln xmlns:a="http://schemas.openxmlformats.org/drawingml/2006/main" w="0">
            <a:noFill/>
          </a:ln>
        </p:spPr>
      </p:sp>
      <p:sp>
        <p:nvSpPr>
          <p:cNvPr id="15" name="">
            <a:extLst xmlns:a="http://schemas.openxmlformats.org/drawingml/2006/main">
              <a:ext uri="{FF2B5EF4-FFF2-40B4-BE49-F238E27FC236}">
                <a16:creationId xmlns:a16="http://schemas.microsoft.com/office/drawing/2014/main" id="{3E21C17B-E2AB-47D9-BC7E-1FD104933EC9}"/>
              </a:ext>
            </a:extLst>
          </p:cNvPr>
          <p:cNvSpPr>
            <a:spLocks xmlns:a="http://schemas.openxmlformats.org/drawingml/2006/main" noGrp="1"/>
          </p:cNvSpPr>
          <p:nvPr/>
        </p:nvSpPr>
        <p:spPr>
          <a:xfrm xmlns:a="http://schemas.openxmlformats.org/drawingml/2006/main">
            <a:off x="523875" y="5915025"/>
            <a:ext cx="11144250" cy="857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Autofit/>
          </a:bodyPr>
          <a:lstStyle xmlns:a="http://schemas.openxmlformats.org/drawingml/2006/main"/>
          <a:p xmlns:a="http://schemas.openxmlformats.org/drawingml/2006/main">
            <a:pPr>
              <a:defRPr sz="1800" b="0">
                <a:solidFill>
                  <a:srgbClr val="FFFFFF"/>
                </a:solidFill>
                <a:latin typeface="DejaVu Sans"/>
                <a:ea typeface="DejaVu Sans"/>
                <a:cs typeface="DejaVu Sans"/>
              </a:defRPr>
            </a:pPr>
            <a:r>
              <a:rPr sz="1800" b="0">
                <a:solidFill>
                  <a:srgbClr val="FFFFFF"/>
                </a:solidFill>
                <a:latin typeface="DejaVu Sans"/>
                <a:ea typeface="DejaVu Sans"/>
                <a:cs typeface="DejaVu Sans"/>
              </a:rPr>
              <a:t>Gunakan Ask an Officer untuk akun, manfaat partner, saran, atau pertanyaan tim dan tryout. Pilih topik dan jelaskan kebutuhan.</a:t>
            </a:r>
          </a:p>
        </p:txBody>
      </p:sp>
    </p:spTree>
    <p:extLst>
      <p:ext uri="{BB962C8B-B14F-4D97-AF65-F5344CB8AC3E}">
        <p14:creationId xmlns:p14="http://schemas.microsoft.com/office/powerpoint/2010/main" val="1949538934"/>
      </p:ext>
    </p:extLst>
  </p:cSld>
</p:sld>
</file>

<file path=ppt/slides/slide22.xml><?xml version="1.0" encoding="utf-8"?>
<p:sld xmlns:p="http://schemas.openxmlformats.org/presentationml/2006/main">
  <p:cSld>
    <p:bg>
      <p:bgPr>
        <a:solidFill xmlns:a="http://schemas.openxmlformats.org/drawingml/2006/main">
          <a:srgbClr val="FFFAF4"/>
        </a:solidFill>
      </p:bgPr>
    </p:bg>
    <p:spTree>
      <p:nvGrpSpPr>
        <p:cNvPr id="1" name=""/>
        <p:cNvGrpSpPr/>
        <p:nvPr/>
      </p:nvGrpSpPr>
      <p:grpSpPr>
        <a:xfrm xmlns:a="http://schemas.openxmlformats.org/drawingml/2006/main"/>
      </p:grpSpPr>
      <p:sp>
        <p:nvSpPr>
          <p:cNvPr id="17" name="">
            <a:extLst xmlns:a="http://schemas.openxmlformats.org/drawingml/2006/main">
              <a:ext uri="{FF2B5EF4-FFF2-40B4-BE49-F238E27FC236}">
                <a16:creationId xmlns:a16="http://schemas.microsoft.com/office/drawing/2014/main" id="{7DF9D79B-3542-49A4-BECF-379A7D923CED}"/>
              </a:ext>
            </a:extLst>
          </p:cNvPr>
          <p:cNvSpPr>
            <a:spLocks xmlns:a="http://schemas.openxmlformats.org/drawingml/2006/main" noGrp="1"/>
          </p:cNvSpPr>
          <p:nvPr/>
        </p:nvSpPr>
        <p:spPr>
          <a:xfrm xmlns:a="http://schemas.openxmlformats.org/drawingml/2006/main">
            <a:off x="0" y="0"/>
            <a:ext cx="12192000" cy="66675"/>
          </a:xfrm>
          <a:prstGeom xmlns:a="http://schemas.openxmlformats.org/drawingml/2006/main" prst="rect">
            <a:avLst/>
          </a:prstGeom>
          <a:solidFill xmlns:a="http://schemas.openxmlformats.org/drawingml/2006/main">
            <a:srgbClr val="7B1531"/>
          </a:solidFill>
          <a:ln xmlns:a="http://schemas.openxmlformats.org/drawingml/2006/main" w="0">
            <a:noFill/>
          </a:ln>
        </p:spPr>
      </p:sp>
      <p:pic>
        <p:nvPicPr>
          <p:cNvPr id="18" name=""/>
          <p:cNvPicPr>
            <a:picLocks xmlns:a="http://schemas.openxmlformats.org/drawingml/2006/main" noChangeAspect="1"/>
          </p:cNvPicPr>
          <p:nvPr/>
        </p:nvPicPr>
        <p:blipFill>
          <a:blip xmlns:r="http://schemas.openxmlformats.org/officeDocument/2006/relationships" xmlns:a="http://schemas.openxmlformats.org/drawingml/2006/main" r:embed="R35b9f32ce989437f"/>
          <a:stretch xmlns:a="http://schemas.openxmlformats.org/drawingml/2006/main"/>
        </p:blipFill>
        <p:spPr>
          <a:xfrm xmlns:a="http://schemas.openxmlformats.org/drawingml/2006/main">
            <a:off x="285750" y="189868"/>
            <a:ext cx="581025" cy="563239"/>
          </a:xfrm>
          <a:prstGeom xmlns:a="http://schemas.openxmlformats.org/drawingml/2006/main" prst="rect">
            <a:avLst/>
          </a:prstGeom>
        </p:spPr>
      </p:pic>
      <p:sp>
        <p:nvSpPr>
          <p:cNvPr id="3" name="">
            <a:extLst xmlns:a="http://schemas.openxmlformats.org/drawingml/2006/main">
              <a:ext uri="{FF2B5EF4-FFF2-40B4-BE49-F238E27FC236}">
                <a16:creationId xmlns:a16="http://schemas.microsoft.com/office/drawing/2014/main" id="{1714A6FB-FB8C-4A4C-8F40-9047269D7172}"/>
              </a:ext>
            </a:extLst>
          </p:cNvPr>
          <p:cNvSpPr>
            <a:spLocks xmlns:a="http://schemas.openxmlformats.org/drawingml/2006/main" noGrp="1"/>
          </p:cNvSpPr>
          <p:nvPr/>
        </p:nvSpPr>
        <p:spPr>
          <a:xfrm xmlns:a="http://schemas.openxmlformats.org/drawingml/2006/main">
            <a:off x="1047750" y="219075"/>
            <a:ext cx="10287000" cy="5429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Autofit/>
          </a:bodyPr>
          <a:lstStyle xmlns:a="http://schemas.openxmlformats.org/drawingml/2006/main"/>
          <a:p xmlns:a="http://schemas.openxmlformats.org/drawingml/2006/main">
            <a:pPr>
              <a:defRPr sz="2925" b="1">
                <a:solidFill>
                  <a:srgbClr val="35101D"/>
                </a:solidFill>
                <a:latin typeface="DejaVu Sans"/>
                <a:ea typeface="DejaVu Sans"/>
                <a:cs typeface="DejaVu Sans"/>
              </a:defRPr>
            </a:pPr>
            <a:r>
              <a:rPr sz="2925" b="1">
                <a:solidFill>
                  <a:srgbClr val="35101D"/>
                </a:solidFill>
                <a:latin typeface="DejaVu Sans"/>
                <a:ea typeface="DejaVu Sans"/>
                <a:cs typeface="DejaVu Sans"/>
              </a:rPr>
              <a:t>News, links and merchandise</a:t>
            </a:r>
          </a:p>
        </p:txBody>
      </p:sp>
      <p:sp>
        <p:nvSpPr>
          <p:cNvPr id="4" name="">
            <a:extLst xmlns:a="http://schemas.openxmlformats.org/drawingml/2006/main">
              <a:ext uri="{FF2B5EF4-FFF2-40B4-BE49-F238E27FC236}">
                <a16:creationId xmlns:a16="http://schemas.microsoft.com/office/drawing/2014/main" id="{6DC13B72-5179-4B79-B9FC-BE105347DAAB}"/>
              </a:ext>
            </a:extLst>
          </p:cNvPr>
          <p:cNvSpPr>
            <a:spLocks xmlns:a="http://schemas.openxmlformats.org/drawingml/2006/main" noGrp="1"/>
          </p:cNvSpPr>
          <p:nvPr/>
        </p:nvSpPr>
        <p:spPr>
          <a:xfrm xmlns:a="http://schemas.openxmlformats.org/drawingml/2006/main">
            <a:off x="1047750" y="828675"/>
            <a:ext cx="10382250" cy="2571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Autofit/>
          </a:bodyPr>
          <a:lstStyle xmlns:a="http://schemas.openxmlformats.org/drawingml/2006/main"/>
          <a:p xmlns:a="http://schemas.openxmlformats.org/drawingml/2006/main">
            <a:pPr>
              <a:defRPr sz="1350" b="0">
                <a:solidFill>
                  <a:srgbClr val="79616B"/>
                </a:solidFill>
                <a:latin typeface="DejaVu Sans"/>
                <a:ea typeface="DejaVu Sans"/>
                <a:cs typeface="DejaVu Sans"/>
              </a:defRPr>
            </a:pPr>
            <a:r>
              <a:rPr sz="1350" b="0">
                <a:solidFill>
                  <a:srgbClr val="79616B"/>
                </a:solidFill>
                <a:latin typeface="DejaVu Sans"/>
                <a:ea typeface="DejaVu Sans"/>
                <a:cs typeface="DejaVu Sans"/>
              </a:rPr>
              <a:t>Home / Links / Merch</a:t>
            </a:r>
          </a:p>
        </p:txBody>
      </p:sp>
      <p:pic>
        <p:nvPicPr>
          <p:cNvPr id="21" name=""/>
          <p:cNvPicPr>
            <a:picLocks xmlns:a="http://schemas.openxmlformats.org/drawingml/2006/main" noChangeAspect="1"/>
          </p:cNvPicPr>
          <p:nvPr/>
        </p:nvPicPr>
        <p:blipFill>
          <a:blip xmlns:r="http://schemas.openxmlformats.org/officeDocument/2006/relationships" xmlns:a="http://schemas.openxmlformats.org/drawingml/2006/main" r:embed="R5b1c6ca186194172"/>
          <a:stretch xmlns:a="http://schemas.openxmlformats.org/drawingml/2006/main"/>
        </p:blipFill>
        <p:spPr>
          <a:xfrm xmlns:a="http://schemas.openxmlformats.org/drawingml/2006/main">
            <a:off x="620069" y="1304925"/>
            <a:ext cx="8170562" cy="4191000"/>
          </a:xfrm>
          <a:prstGeom xmlns:a="http://schemas.openxmlformats.org/drawingml/2006/main" prst="rect">
            <a:avLst/>
          </a:prstGeom>
        </p:spPr>
      </p:pic>
      <p:sp>
        <p:nvSpPr>
          <p:cNvPr id="6" name="">
            <a:extLst xmlns:a="http://schemas.openxmlformats.org/drawingml/2006/main">
              <a:ext uri="{FF2B5EF4-FFF2-40B4-BE49-F238E27FC236}">
                <a16:creationId xmlns:a16="http://schemas.microsoft.com/office/drawing/2014/main" id="{B8DCD491-9FAB-4144-884D-A896F9FDB73C}"/>
              </a:ext>
            </a:extLst>
          </p:cNvPr>
          <p:cNvSpPr>
            <a:spLocks xmlns:a="http://schemas.openxmlformats.org/drawingml/2006/main" noGrp="1"/>
          </p:cNvSpPr>
          <p:nvPr/>
        </p:nvSpPr>
        <p:spPr>
          <a:xfrm xmlns:a="http://schemas.openxmlformats.org/drawingml/2006/main">
            <a:off x="4705350" y="2362114"/>
            <a:ext cx="4003575" cy="1321486"/>
          </a:xfrm>
          <a:prstGeom xmlns:a="http://schemas.openxmlformats.org/drawingml/2006/main" prst="ellipse">
            <a:avLst/>
          </a:prstGeom>
          <a:noFill xmlns:a="http://schemas.openxmlformats.org/drawingml/2006/main"/>
          <a:ln xmlns:a="http://schemas.openxmlformats.org/drawingml/2006/main" w="38100">
            <a:solidFill>
              <a:srgbClr val="DC243C"/>
            </a:solidFill>
          </a:ln>
        </p:spPr>
      </p:sp>
      <p:sp>
        <p:nvSpPr>
          <p:cNvPr id="7" name="">
            <a:extLst xmlns:a="http://schemas.openxmlformats.org/drawingml/2006/main">
              <a:ext uri="{FF2B5EF4-FFF2-40B4-BE49-F238E27FC236}">
                <a16:creationId xmlns:a16="http://schemas.microsoft.com/office/drawing/2014/main" id="{966A009B-12B8-480A-9304-03645C79384D}"/>
              </a:ext>
            </a:extLst>
          </p:cNvPr>
          <p:cNvSpPr>
            <a:spLocks xmlns:a="http://schemas.openxmlformats.org/drawingml/2006/main" noGrp="1"/>
          </p:cNvSpPr>
          <p:nvPr/>
        </p:nvSpPr>
        <p:spPr>
          <a:xfrm xmlns:a="http://schemas.openxmlformats.org/drawingml/2006/main">
            <a:off x="4305300" y="2927607"/>
            <a:ext cx="428625" cy="190500"/>
          </a:xfrm>
          <a:prstGeom xmlns:a="http://schemas.openxmlformats.org/drawingml/2006/main" prst="rightArrow">
            <a:avLst/>
          </a:prstGeom>
          <a:solidFill xmlns:a="http://schemas.openxmlformats.org/drawingml/2006/main">
            <a:srgbClr val="DC243C"/>
          </a:solidFill>
          <a:ln xmlns:a="http://schemas.openxmlformats.org/drawingml/2006/main" w="0">
            <a:noFill/>
          </a:ln>
        </p:spPr>
      </p:sp>
      <p:sp>
        <p:nvSpPr>
          <p:cNvPr id="8" name="">
            <a:extLst xmlns:a="http://schemas.openxmlformats.org/drawingml/2006/main">
              <a:ext uri="{FF2B5EF4-FFF2-40B4-BE49-F238E27FC236}">
                <a16:creationId xmlns:a16="http://schemas.microsoft.com/office/drawing/2014/main" id="{25BC938F-FC5C-4A89-ACF8-05DF0E44DB25}"/>
              </a:ext>
            </a:extLst>
          </p:cNvPr>
          <p:cNvSpPr>
            <a:spLocks xmlns:a="http://schemas.openxmlformats.org/drawingml/2006/main" noGrp="1"/>
          </p:cNvSpPr>
          <p:nvPr/>
        </p:nvSpPr>
        <p:spPr>
          <a:xfrm xmlns:a="http://schemas.openxmlformats.org/drawingml/2006/main">
            <a:off x="9372600" y="1400175"/>
            <a:ext cx="4762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Autofit/>
          </a:bodyPr>
          <a:lstStyle xmlns:a="http://schemas.openxmlformats.org/drawingml/2006/main"/>
          <a:p xmlns:a="http://schemas.openxmlformats.org/drawingml/2006/main">
            <a:pPr>
              <a:defRPr sz="1500" b="1">
                <a:solidFill>
                  <a:srgbClr val="DC243C"/>
                </a:solidFill>
                <a:latin typeface="DejaVu Sans"/>
                <a:ea typeface="DejaVu Sans"/>
                <a:cs typeface="DejaVu Sans"/>
              </a:defRPr>
            </a:pPr>
            <a:r>
              <a:rPr sz="1500" b="1">
                <a:solidFill>
                  <a:srgbClr val="DC243C"/>
                </a:solidFill>
                <a:latin typeface="DejaVu Sans"/>
                <a:ea typeface="DejaVu Sans"/>
                <a:cs typeface="DejaVu Sans"/>
              </a:rPr>
              <a:t>01</a:t>
            </a:r>
          </a:p>
        </p:txBody>
      </p:sp>
      <p:sp>
        <p:nvSpPr>
          <p:cNvPr id="9" name="">
            <a:extLst xmlns:a="http://schemas.openxmlformats.org/drawingml/2006/main">
              <a:ext uri="{FF2B5EF4-FFF2-40B4-BE49-F238E27FC236}">
                <a16:creationId xmlns:a16="http://schemas.microsoft.com/office/drawing/2014/main" id="{CFCE5627-FE00-4A4A-9112-33A9FDE6EC3D}"/>
              </a:ext>
            </a:extLst>
          </p:cNvPr>
          <p:cNvSpPr>
            <a:spLocks xmlns:a="http://schemas.openxmlformats.org/drawingml/2006/main" noGrp="1"/>
          </p:cNvSpPr>
          <p:nvPr/>
        </p:nvSpPr>
        <p:spPr>
          <a:xfrm xmlns:a="http://schemas.openxmlformats.org/drawingml/2006/main">
            <a:off x="9372600" y="1733550"/>
            <a:ext cx="2476500" cy="8953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Autofit/>
          </a:bodyPr>
          <a:lstStyle xmlns:a="http://schemas.openxmlformats.org/drawingml/2006/main"/>
          <a:p xmlns:a="http://schemas.openxmlformats.org/drawingml/2006/main">
            <a:pPr>
              <a:defRPr sz="1800" b="1">
                <a:solidFill>
                  <a:srgbClr val="35101D"/>
                </a:solidFill>
                <a:latin typeface="DejaVu Sans"/>
                <a:ea typeface="DejaVu Sans"/>
                <a:cs typeface="DejaVu Sans"/>
              </a:defRPr>
            </a:pPr>
            <a:r>
              <a:rPr sz="1800" b="1">
                <a:solidFill>
                  <a:srgbClr val="35101D"/>
                </a:solidFill>
                <a:latin typeface="DejaVu Sans"/>
                <a:ea typeface="DejaVu Sans"/>
                <a:cs typeface="DejaVu Sans"/>
              </a:rPr>
              <a:t>Read community news and useful guides</a:t>
            </a:r>
          </a:p>
        </p:txBody>
      </p:sp>
      <p:sp>
        <p:nvSpPr>
          <p:cNvPr id="10" name="">
            <a:extLst xmlns:a="http://schemas.openxmlformats.org/drawingml/2006/main">
              <a:ext uri="{FF2B5EF4-FFF2-40B4-BE49-F238E27FC236}">
                <a16:creationId xmlns:a16="http://schemas.microsoft.com/office/drawing/2014/main" id="{744724E2-1484-4FFB-8D5B-61678EF75CED}"/>
              </a:ext>
            </a:extLst>
          </p:cNvPr>
          <p:cNvSpPr>
            <a:spLocks xmlns:a="http://schemas.openxmlformats.org/drawingml/2006/main" noGrp="1"/>
          </p:cNvSpPr>
          <p:nvPr/>
        </p:nvSpPr>
        <p:spPr>
          <a:xfrm xmlns:a="http://schemas.openxmlformats.org/drawingml/2006/main">
            <a:off x="9372600" y="2695575"/>
            <a:ext cx="4762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Autofit/>
          </a:bodyPr>
          <a:lstStyle xmlns:a="http://schemas.openxmlformats.org/drawingml/2006/main"/>
          <a:p xmlns:a="http://schemas.openxmlformats.org/drawingml/2006/main">
            <a:pPr>
              <a:defRPr sz="1500" b="1">
                <a:solidFill>
                  <a:srgbClr val="9B7E88"/>
                </a:solidFill>
                <a:latin typeface="DejaVu Sans"/>
                <a:ea typeface="DejaVu Sans"/>
                <a:cs typeface="DejaVu Sans"/>
              </a:defRPr>
            </a:pPr>
            <a:r>
              <a:rPr sz="1500" b="1">
                <a:solidFill>
                  <a:srgbClr val="9B7E88"/>
                </a:solidFill>
                <a:latin typeface="DejaVu Sans"/>
                <a:ea typeface="DejaVu Sans"/>
                <a:cs typeface="DejaVu Sans"/>
              </a:rPr>
              <a:t>02</a:t>
            </a:r>
          </a:p>
        </p:txBody>
      </p:sp>
      <p:sp>
        <p:nvSpPr>
          <p:cNvPr id="11" name="">
            <a:extLst xmlns:a="http://schemas.openxmlformats.org/drawingml/2006/main">
              <a:ext uri="{FF2B5EF4-FFF2-40B4-BE49-F238E27FC236}">
                <a16:creationId xmlns:a16="http://schemas.microsoft.com/office/drawing/2014/main" id="{354D59DD-CA55-4B92-AEE8-AFBF19535F38}"/>
              </a:ext>
            </a:extLst>
          </p:cNvPr>
          <p:cNvSpPr>
            <a:spLocks xmlns:a="http://schemas.openxmlformats.org/drawingml/2006/main" noGrp="1"/>
          </p:cNvSpPr>
          <p:nvPr/>
        </p:nvSpPr>
        <p:spPr>
          <a:xfrm xmlns:a="http://schemas.openxmlformats.org/drawingml/2006/main">
            <a:off x="9372600" y="3028950"/>
            <a:ext cx="2476500" cy="8953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Autofit/>
          </a:bodyPr>
          <a:lstStyle xmlns:a="http://schemas.openxmlformats.org/drawingml/2006/main"/>
          <a:p xmlns:a="http://schemas.openxmlformats.org/drawingml/2006/main">
            <a:pPr>
              <a:defRPr sz="1800" b="0">
                <a:solidFill>
                  <a:srgbClr val="79616B"/>
                </a:solidFill>
                <a:latin typeface="DejaVu Sans"/>
                <a:ea typeface="DejaVu Sans"/>
                <a:cs typeface="DejaVu Sans"/>
              </a:defRPr>
            </a:pPr>
            <a:r>
              <a:rPr sz="1800" b="0">
                <a:solidFill>
                  <a:srgbClr val="79616B"/>
                </a:solidFill>
                <a:latin typeface="DejaVu Sans"/>
                <a:ea typeface="DejaVu Sans"/>
                <a:cs typeface="DejaVu Sans"/>
              </a:rPr>
              <a:t>Share event photos only with consent</a:t>
            </a:r>
          </a:p>
        </p:txBody>
      </p:sp>
      <p:sp>
        <p:nvSpPr>
          <p:cNvPr id="12" name="">
            <a:extLst xmlns:a="http://schemas.openxmlformats.org/drawingml/2006/main">
              <a:ext uri="{FF2B5EF4-FFF2-40B4-BE49-F238E27FC236}">
                <a16:creationId xmlns:a16="http://schemas.microsoft.com/office/drawing/2014/main" id="{003A4A1E-3939-4A23-81AA-19803622DA7F}"/>
              </a:ext>
            </a:extLst>
          </p:cNvPr>
          <p:cNvSpPr>
            <a:spLocks xmlns:a="http://schemas.openxmlformats.org/drawingml/2006/main" noGrp="1"/>
          </p:cNvSpPr>
          <p:nvPr/>
        </p:nvSpPr>
        <p:spPr>
          <a:xfrm xmlns:a="http://schemas.openxmlformats.org/drawingml/2006/main">
            <a:off x="9372600" y="3990975"/>
            <a:ext cx="4762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Autofit/>
          </a:bodyPr>
          <a:lstStyle xmlns:a="http://schemas.openxmlformats.org/drawingml/2006/main"/>
          <a:p xmlns:a="http://schemas.openxmlformats.org/drawingml/2006/main">
            <a:pPr>
              <a:defRPr sz="1500" b="1">
                <a:solidFill>
                  <a:srgbClr val="9B7E88"/>
                </a:solidFill>
                <a:latin typeface="DejaVu Sans"/>
                <a:ea typeface="DejaVu Sans"/>
                <a:cs typeface="DejaVu Sans"/>
              </a:defRPr>
            </a:pPr>
            <a:r>
              <a:rPr sz="1500" b="1">
                <a:solidFill>
                  <a:srgbClr val="9B7E88"/>
                </a:solidFill>
                <a:latin typeface="DejaVu Sans"/>
                <a:ea typeface="DejaVu Sans"/>
                <a:cs typeface="DejaVu Sans"/>
              </a:rPr>
              <a:t>03</a:t>
            </a:r>
          </a:p>
        </p:txBody>
      </p:sp>
      <p:sp>
        <p:nvSpPr>
          <p:cNvPr id="13" name="">
            <a:extLst xmlns:a="http://schemas.openxmlformats.org/drawingml/2006/main">
              <a:ext uri="{FF2B5EF4-FFF2-40B4-BE49-F238E27FC236}">
                <a16:creationId xmlns:a16="http://schemas.microsoft.com/office/drawing/2014/main" id="{4F826D05-B7AC-44DD-9FDA-9541EAB8CBA1}"/>
              </a:ext>
            </a:extLst>
          </p:cNvPr>
          <p:cNvSpPr>
            <a:spLocks xmlns:a="http://schemas.openxmlformats.org/drawingml/2006/main" noGrp="1"/>
          </p:cNvSpPr>
          <p:nvPr/>
        </p:nvSpPr>
        <p:spPr>
          <a:xfrm xmlns:a="http://schemas.openxmlformats.org/drawingml/2006/main">
            <a:off x="9372600" y="4324350"/>
            <a:ext cx="2476500" cy="8953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Autofit/>
          </a:bodyPr>
          <a:lstStyle xmlns:a="http://schemas.openxmlformats.org/drawingml/2006/main"/>
          <a:p xmlns:a="http://schemas.openxmlformats.org/drawingml/2006/main">
            <a:pPr>
              <a:defRPr sz="1800" b="0">
                <a:solidFill>
                  <a:srgbClr val="79616B"/>
                </a:solidFill>
                <a:latin typeface="DejaVu Sans"/>
                <a:ea typeface="DejaVu Sans"/>
                <a:cs typeface="DejaVu Sans"/>
              </a:defRPr>
            </a:pPr>
            <a:r>
              <a:rPr sz="1800" b="0">
                <a:solidFill>
                  <a:srgbClr val="79616B"/>
                </a:solidFill>
                <a:latin typeface="DejaVu Sans"/>
                <a:ea typeface="DejaVu Sans"/>
                <a:cs typeface="DejaVu Sans"/>
              </a:rPr>
              <a:t>Merchandise currently says Coming soon</a:t>
            </a:r>
          </a:p>
        </p:txBody>
      </p:sp>
      <p:sp>
        <p:nvSpPr>
          <p:cNvPr id="14" name="">
            <a:extLst xmlns:a="http://schemas.openxmlformats.org/drawingml/2006/main">
              <a:ext uri="{FF2B5EF4-FFF2-40B4-BE49-F238E27FC236}">
                <a16:creationId xmlns:a16="http://schemas.microsoft.com/office/drawing/2014/main" id="{68E39A5E-74BB-4247-B3AB-65E5C3D2C3B2}"/>
              </a:ext>
            </a:extLst>
          </p:cNvPr>
          <p:cNvSpPr>
            <a:spLocks xmlns:a="http://schemas.openxmlformats.org/drawingml/2006/main" noGrp="1"/>
          </p:cNvSpPr>
          <p:nvPr/>
        </p:nvSpPr>
        <p:spPr>
          <a:xfrm xmlns:a="http://schemas.openxmlformats.org/drawingml/2006/main">
            <a:off x="352425" y="5524500"/>
            <a:ext cx="110490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Autofit/>
          </a:bodyPr>
          <a:lstStyle xmlns:a="http://schemas.openxmlformats.org/drawingml/2006/main"/>
          <a:p xmlns:a="http://schemas.openxmlformats.org/drawingml/2006/main">
            <a:pPr>
              <a:defRPr sz="1050" b="0">
                <a:solidFill>
                  <a:srgbClr val="79616B"/>
                </a:solidFill>
                <a:latin typeface="DejaVu Sans"/>
                <a:ea typeface="DejaVu Sans"/>
                <a:cs typeface="DejaVu Sans"/>
              </a:defRPr>
            </a:pPr>
            <a:r>
              <a:rPr sz="1050" b="0">
                <a:solidFill>
                  <a:srgbClr val="79616B"/>
                </a:solidFill>
                <a:latin typeface="DejaVu Sans"/>
                <a:ea typeface="DejaVu Sans"/>
                <a:cs typeface="DejaVu Sans"/>
              </a:rPr>
              <a:t>BAIQ.ORG · ACTUAL SCREENSHOT · 2 OCT 2026</a:t>
            </a:r>
          </a:p>
        </p:txBody>
      </p:sp>
      <p:sp>
        <p:nvSpPr>
          <p:cNvPr id="15" name="">
            <a:extLst xmlns:a="http://schemas.openxmlformats.org/drawingml/2006/main">
              <a:ext uri="{FF2B5EF4-FFF2-40B4-BE49-F238E27FC236}">
                <a16:creationId xmlns:a16="http://schemas.microsoft.com/office/drawing/2014/main" id="{C40FEBCE-79E2-4CD1-9C46-B4C8FD8256A7}"/>
              </a:ext>
            </a:extLst>
          </p:cNvPr>
          <p:cNvSpPr>
            <a:spLocks xmlns:a="http://schemas.openxmlformats.org/drawingml/2006/main" noGrp="1"/>
          </p:cNvSpPr>
          <p:nvPr/>
        </p:nvSpPr>
        <p:spPr>
          <a:xfrm xmlns:a="http://schemas.openxmlformats.org/drawingml/2006/main">
            <a:off x="0" y="5829300"/>
            <a:ext cx="12192000" cy="1028700"/>
          </a:xfrm>
          <a:prstGeom xmlns:a="http://schemas.openxmlformats.org/drawingml/2006/main" prst="rect">
            <a:avLst/>
          </a:prstGeom>
          <a:solidFill xmlns:a="http://schemas.openxmlformats.org/drawingml/2006/main">
            <a:srgbClr val="26111A"/>
          </a:solidFill>
          <a:ln xmlns:a="http://schemas.openxmlformats.org/drawingml/2006/main" w="0">
            <a:noFill/>
          </a:ln>
        </p:spPr>
      </p:sp>
      <p:sp>
        <p:nvSpPr>
          <p:cNvPr id="16" name="">
            <a:extLst xmlns:a="http://schemas.openxmlformats.org/drawingml/2006/main">
              <a:ext uri="{FF2B5EF4-FFF2-40B4-BE49-F238E27FC236}">
                <a16:creationId xmlns:a16="http://schemas.microsoft.com/office/drawing/2014/main" id="{3D54177B-62D3-496A-9573-52A611060A95}"/>
              </a:ext>
            </a:extLst>
          </p:cNvPr>
          <p:cNvSpPr>
            <a:spLocks xmlns:a="http://schemas.openxmlformats.org/drawingml/2006/main" noGrp="1"/>
          </p:cNvSpPr>
          <p:nvPr/>
        </p:nvSpPr>
        <p:spPr>
          <a:xfrm xmlns:a="http://schemas.openxmlformats.org/drawingml/2006/main">
            <a:off x="523875" y="5915025"/>
            <a:ext cx="11144250" cy="857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Autofit/>
          </a:bodyPr>
          <a:lstStyle xmlns:a="http://schemas.openxmlformats.org/drawingml/2006/main"/>
          <a:p xmlns:a="http://schemas.openxmlformats.org/drawingml/2006/main">
            <a:pPr>
              <a:defRPr sz="1800" b="0">
                <a:solidFill>
                  <a:srgbClr val="FFFFFF"/>
                </a:solidFill>
                <a:latin typeface="DejaVu Sans"/>
                <a:ea typeface="DejaVu Sans"/>
                <a:cs typeface="DejaVu Sans"/>
              </a:defRPr>
            </a:pPr>
            <a:r>
              <a:rPr sz="1800" b="0">
                <a:solidFill>
                  <a:srgbClr val="FFFFFF"/>
                </a:solidFill>
                <a:latin typeface="DejaVu Sans"/>
                <a:ea typeface="DejaVu Sans"/>
                <a:cs typeface="DejaVu Sans"/>
              </a:rPr>
              <a:t>Jelajahi News, Links, dan New member guide untuk informasi penting, FAQ, dan alur penilaian skor.</a:t>
            </a:r>
          </a:p>
        </p:txBody>
      </p:sp>
    </p:spTree>
    <p:extLst>
      <p:ext uri="{BB962C8B-B14F-4D97-AF65-F5344CB8AC3E}">
        <p14:creationId xmlns:p14="http://schemas.microsoft.com/office/powerpoint/2010/main" val="1630700102"/>
      </p:ext>
    </p:extLst>
  </p:cSld>
</p:sld>
</file>

<file path=ppt/slides/slide23.xml><?xml version="1.0" encoding="utf-8"?>
<p:sld xmlns:p="http://schemas.openxmlformats.org/presentationml/2006/main">
  <p:cSld>
    <p:bg>
      <p:bgPr>
        <a:solidFill xmlns:a="http://schemas.openxmlformats.org/drawingml/2006/main">
          <a:srgbClr val="FFFAF4"/>
        </a:solidFill>
      </p:bgPr>
    </p:bg>
    <p:spTree>
      <p:nvGrpSpPr>
        <p:cNvPr id="1" name=""/>
        <p:cNvGrpSpPr/>
        <p:nvPr/>
      </p:nvGrpSpPr>
      <p:grpSpPr>
        <a:xfrm xmlns:a="http://schemas.openxmlformats.org/drawingml/2006/main"/>
      </p:grpSpPr>
      <p:sp>
        <p:nvSpPr>
          <p:cNvPr id="17" name="">
            <a:extLst xmlns:a="http://schemas.openxmlformats.org/drawingml/2006/main">
              <a:ext uri="{FF2B5EF4-FFF2-40B4-BE49-F238E27FC236}">
                <a16:creationId xmlns:a16="http://schemas.microsoft.com/office/drawing/2014/main" id="{C0430EF2-8559-4168-8B04-17BE304A087C}"/>
              </a:ext>
            </a:extLst>
          </p:cNvPr>
          <p:cNvSpPr>
            <a:spLocks xmlns:a="http://schemas.openxmlformats.org/drawingml/2006/main" noGrp="1"/>
          </p:cNvSpPr>
          <p:nvPr/>
        </p:nvSpPr>
        <p:spPr>
          <a:xfrm xmlns:a="http://schemas.openxmlformats.org/drawingml/2006/main">
            <a:off x="0" y="0"/>
            <a:ext cx="12192000" cy="66675"/>
          </a:xfrm>
          <a:prstGeom xmlns:a="http://schemas.openxmlformats.org/drawingml/2006/main" prst="rect">
            <a:avLst/>
          </a:prstGeom>
          <a:solidFill xmlns:a="http://schemas.openxmlformats.org/drawingml/2006/main">
            <a:srgbClr val="7B1531"/>
          </a:solidFill>
          <a:ln xmlns:a="http://schemas.openxmlformats.org/drawingml/2006/main" w="0">
            <a:noFill/>
          </a:ln>
        </p:spPr>
      </p:sp>
      <p:pic>
        <p:nvPicPr>
          <p:cNvPr id="18" name=""/>
          <p:cNvPicPr>
            <a:picLocks xmlns:a="http://schemas.openxmlformats.org/drawingml/2006/main" noChangeAspect="1"/>
          </p:cNvPicPr>
          <p:nvPr/>
        </p:nvPicPr>
        <p:blipFill>
          <a:blip xmlns:r="http://schemas.openxmlformats.org/officeDocument/2006/relationships" xmlns:a="http://schemas.openxmlformats.org/drawingml/2006/main" r:embed="R34297730ed344bba"/>
          <a:stretch xmlns:a="http://schemas.openxmlformats.org/drawingml/2006/main"/>
        </p:blipFill>
        <p:spPr>
          <a:xfrm xmlns:a="http://schemas.openxmlformats.org/drawingml/2006/main">
            <a:off x="285750" y="189868"/>
            <a:ext cx="581025" cy="563239"/>
          </a:xfrm>
          <a:prstGeom xmlns:a="http://schemas.openxmlformats.org/drawingml/2006/main" prst="rect">
            <a:avLst/>
          </a:prstGeom>
        </p:spPr>
      </p:pic>
      <p:sp>
        <p:nvSpPr>
          <p:cNvPr id="3" name="">
            <a:extLst xmlns:a="http://schemas.openxmlformats.org/drawingml/2006/main">
              <a:ext uri="{FF2B5EF4-FFF2-40B4-BE49-F238E27FC236}">
                <a16:creationId xmlns:a16="http://schemas.microsoft.com/office/drawing/2014/main" id="{5FD1EE3B-3AD4-40AC-85A9-54EC6F4415E0}"/>
              </a:ext>
            </a:extLst>
          </p:cNvPr>
          <p:cNvSpPr>
            <a:spLocks xmlns:a="http://schemas.openxmlformats.org/drawingml/2006/main" noGrp="1"/>
          </p:cNvSpPr>
          <p:nvPr/>
        </p:nvSpPr>
        <p:spPr>
          <a:xfrm xmlns:a="http://schemas.openxmlformats.org/drawingml/2006/main">
            <a:off x="1047750" y="219075"/>
            <a:ext cx="10287000" cy="5429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Autofit/>
          </a:bodyPr>
          <a:lstStyle xmlns:a="http://schemas.openxmlformats.org/drawingml/2006/main"/>
          <a:p xmlns:a="http://schemas.openxmlformats.org/drawingml/2006/main">
            <a:pPr>
              <a:defRPr sz="2925" b="1">
                <a:solidFill>
                  <a:srgbClr val="35101D"/>
                </a:solidFill>
                <a:latin typeface="DejaVu Sans"/>
                <a:ea typeface="DejaVu Sans"/>
                <a:cs typeface="DejaVu Sans"/>
              </a:defRPr>
            </a:pPr>
            <a:r>
              <a:rPr sz="2925" b="1">
                <a:solidFill>
                  <a:srgbClr val="35101D"/>
                </a:solidFill>
                <a:latin typeface="DejaVu Sans"/>
                <a:ea typeface="DejaVu Sans"/>
                <a:cs typeface="DejaVu Sans"/>
              </a:rPr>
              <a:t>Your next visit</a:t>
            </a:r>
          </a:p>
        </p:txBody>
      </p:sp>
      <p:sp>
        <p:nvSpPr>
          <p:cNvPr id="4" name="">
            <a:extLst xmlns:a="http://schemas.openxmlformats.org/drawingml/2006/main">
              <a:ext uri="{FF2B5EF4-FFF2-40B4-BE49-F238E27FC236}">
                <a16:creationId xmlns:a16="http://schemas.microsoft.com/office/drawing/2014/main" id="{8EB05D91-A095-48C1-BC96-7FE0F097611C}"/>
              </a:ext>
            </a:extLst>
          </p:cNvPr>
          <p:cNvSpPr>
            <a:spLocks xmlns:a="http://schemas.openxmlformats.org/drawingml/2006/main" noGrp="1"/>
          </p:cNvSpPr>
          <p:nvPr/>
        </p:nvSpPr>
        <p:spPr>
          <a:xfrm xmlns:a="http://schemas.openxmlformats.org/drawingml/2006/main">
            <a:off x="1047750" y="828675"/>
            <a:ext cx="10382250" cy="2571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Autofit/>
          </a:bodyPr>
          <a:lstStyle xmlns:a="http://schemas.openxmlformats.org/drawingml/2006/main"/>
          <a:p xmlns:a="http://schemas.openxmlformats.org/drawingml/2006/main">
            <a:pPr>
              <a:defRPr sz="1350" b="0">
                <a:solidFill>
                  <a:srgbClr val="79616B"/>
                </a:solidFill>
                <a:latin typeface="DejaVu Sans"/>
                <a:ea typeface="DejaVu Sans"/>
                <a:cs typeface="DejaVu Sans"/>
              </a:defRPr>
            </a:pPr>
            <a:r>
              <a:rPr sz="1350" b="0">
                <a:solidFill>
                  <a:srgbClr val="79616B"/>
                </a:solidFill>
                <a:latin typeface="DejaVu Sans"/>
                <a:ea typeface="DejaVu Sans"/>
                <a:cs typeface="DejaVu Sans"/>
              </a:rPr>
              <a:t>baiq.org</a:t>
            </a:r>
          </a:p>
        </p:txBody>
      </p:sp>
      <p:pic>
        <p:nvPicPr>
          <p:cNvPr id="21" name=""/>
          <p:cNvPicPr>
            <a:picLocks xmlns:a="http://schemas.openxmlformats.org/drawingml/2006/main" noChangeAspect="1"/>
          </p:cNvPicPr>
          <p:nvPr/>
        </p:nvPicPr>
        <p:blipFill>
          <a:blip xmlns:r="http://schemas.openxmlformats.org/officeDocument/2006/relationships" xmlns:a="http://schemas.openxmlformats.org/drawingml/2006/main" r:embed="Rae2e58d804654315"/>
          <a:stretch xmlns:a="http://schemas.openxmlformats.org/drawingml/2006/main"/>
        </p:blipFill>
        <p:spPr>
          <a:xfrm xmlns:a="http://schemas.openxmlformats.org/drawingml/2006/main">
            <a:off x="620069" y="1304925"/>
            <a:ext cx="8170562" cy="4191000"/>
          </a:xfrm>
          <a:prstGeom xmlns:a="http://schemas.openxmlformats.org/drawingml/2006/main" prst="rect">
            <a:avLst/>
          </a:prstGeom>
        </p:spPr>
      </p:pic>
      <p:sp>
        <p:nvSpPr>
          <p:cNvPr id="6" name="">
            <a:extLst xmlns:a="http://schemas.openxmlformats.org/drawingml/2006/main">
              <a:ext uri="{FF2B5EF4-FFF2-40B4-BE49-F238E27FC236}">
                <a16:creationId xmlns:a16="http://schemas.microsoft.com/office/drawing/2014/main" id="{0015A299-BAA6-4317-A1A8-8A4FDD76D714}"/>
              </a:ext>
            </a:extLst>
          </p:cNvPr>
          <p:cNvSpPr>
            <a:spLocks xmlns:a="http://schemas.openxmlformats.org/drawingml/2006/main" noGrp="1"/>
          </p:cNvSpPr>
          <p:nvPr/>
        </p:nvSpPr>
        <p:spPr>
          <a:xfrm xmlns:a="http://schemas.openxmlformats.org/drawingml/2006/main">
            <a:off x="4051705" y="1365336"/>
            <a:ext cx="1552407" cy="428162"/>
          </a:xfrm>
          <a:prstGeom xmlns:a="http://schemas.openxmlformats.org/drawingml/2006/main" prst="ellipse">
            <a:avLst/>
          </a:prstGeom>
          <a:noFill xmlns:a="http://schemas.openxmlformats.org/drawingml/2006/main"/>
          <a:ln xmlns:a="http://schemas.openxmlformats.org/drawingml/2006/main" w="38100">
            <a:solidFill>
              <a:srgbClr val="DC243C"/>
            </a:solidFill>
          </a:ln>
        </p:spPr>
      </p:sp>
      <p:sp>
        <p:nvSpPr>
          <p:cNvPr id="7" name="">
            <a:extLst xmlns:a="http://schemas.openxmlformats.org/drawingml/2006/main">
              <a:ext uri="{FF2B5EF4-FFF2-40B4-BE49-F238E27FC236}">
                <a16:creationId xmlns:a16="http://schemas.microsoft.com/office/drawing/2014/main" id="{BD6D36F1-5AA3-4062-82A8-07074A63ACAA}"/>
              </a:ext>
            </a:extLst>
          </p:cNvPr>
          <p:cNvSpPr>
            <a:spLocks xmlns:a="http://schemas.openxmlformats.org/drawingml/2006/main" noGrp="1"/>
          </p:cNvSpPr>
          <p:nvPr/>
        </p:nvSpPr>
        <p:spPr>
          <a:xfrm xmlns:a="http://schemas.openxmlformats.org/drawingml/2006/main">
            <a:off x="3651655" y="1484167"/>
            <a:ext cx="428625" cy="190500"/>
          </a:xfrm>
          <a:prstGeom xmlns:a="http://schemas.openxmlformats.org/drawingml/2006/main" prst="rightArrow">
            <a:avLst/>
          </a:prstGeom>
          <a:solidFill xmlns:a="http://schemas.openxmlformats.org/drawingml/2006/main">
            <a:srgbClr val="DC243C"/>
          </a:solidFill>
          <a:ln xmlns:a="http://schemas.openxmlformats.org/drawingml/2006/main" w="0">
            <a:noFill/>
          </a:ln>
        </p:spPr>
      </p:sp>
      <p:sp>
        <p:nvSpPr>
          <p:cNvPr id="8" name="">
            <a:extLst xmlns:a="http://schemas.openxmlformats.org/drawingml/2006/main">
              <a:ext uri="{FF2B5EF4-FFF2-40B4-BE49-F238E27FC236}">
                <a16:creationId xmlns:a16="http://schemas.microsoft.com/office/drawing/2014/main" id="{87B133FD-83E4-43A7-AB0C-CFA77F1F29DD}"/>
              </a:ext>
            </a:extLst>
          </p:cNvPr>
          <p:cNvSpPr>
            <a:spLocks xmlns:a="http://schemas.openxmlformats.org/drawingml/2006/main" noGrp="1"/>
          </p:cNvSpPr>
          <p:nvPr/>
        </p:nvSpPr>
        <p:spPr>
          <a:xfrm xmlns:a="http://schemas.openxmlformats.org/drawingml/2006/main">
            <a:off x="9372600" y="1400175"/>
            <a:ext cx="4762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Autofit/>
          </a:bodyPr>
          <a:lstStyle xmlns:a="http://schemas.openxmlformats.org/drawingml/2006/main"/>
          <a:p xmlns:a="http://schemas.openxmlformats.org/drawingml/2006/main">
            <a:pPr>
              <a:defRPr sz="1500" b="1">
                <a:solidFill>
                  <a:srgbClr val="DC243C"/>
                </a:solidFill>
                <a:latin typeface="DejaVu Sans"/>
                <a:ea typeface="DejaVu Sans"/>
                <a:cs typeface="DejaVu Sans"/>
              </a:defRPr>
            </a:pPr>
            <a:r>
              <a:rPr sz="1500" b="1">
                <a:solidFill>
                  <a:srgbClr val="DC243C"/>
                </a:solidFill>
                <a:latin typeface="DejaVu Sans"/>
                <a:ea typeface="DejaVu Sans"/>
                <a:cs typeface="DejaVu Sans"/>
              </a:rPr>
              <a:t>01</a:t>
            </a:r>
          </a:p>
        </p:txBody>
      </p:sp>
      <p:sp>
        <p:nvSpPr>
          <p:cNvPr id="9" name="">
            <a:extLst xmlns:a="http://schemas.openxmlformats.org/drawingml/2006/main">
              <a:ext uri="{FF2B5EF4-FFF2-40B4-BE49-F238E27FC236}">
                <a16:creationId xmlns:a16="http://schemas.microsoft.com/office/drawing/2014/main" id="{337208AE-7D99-4024-8278-5E555CC16C6F}"/>
              </a:ext>
            </a:extLst>
          </p:cNvPr>
          <p:cNvSpPr>
            <a:spLocks xmlns:a="http://schemas.openxmlformats.org/drawingml/2006/main" noGrp="1"/>
          </p:cNvSpPr>
          <p:nvPr/>
        </p:nvSpPr>
        <p:spPr>
          <a:xfrm xmlns:a="http://schemas.openxmlformats.org/drawingml/2006/main">
            <a:off x="9372600" y="1733550"/>
            <a:ext cx="2476500" cy="8953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Autofit/>
          </a:bodyPr>
          <a:lstStyle xmlns:a="http://schemas.openxmlformats.org/drawingml/2006/main"/>
          <a:p xmlns:a="http://schemas.openxmlformats.org/drawingml/2006/main">
            <a:pPr>
              <a:defRPr sz="1800" b="1">
                <a:solidFill>
                  <a:srgbClr val="35101D"/>
                </a:solidFill>
                <a:latin typeface="DejaVu Sans"/>
                <a:ea typeface="DejaVu Sans"/>
                <a:cs typeface="DejaVu Sans"/>
              </a:defRPr>
            </a:pPr>
            <a:r>
              <a:rPr sz="1800" b="1">
                <a:solidFill>
                  <a:srgbClr val="35101D"/>
                </a:solidFill>
                <a:latin typeface="DejaVu Sans"/>
                <a:ea typeface="DejaVu Sans"/>
                <a:cs typeface="DejaVu Sans"/>
              </a:rPr>
              <a:t>Before: check the event and your balance</a:t>
            </a:r>
          </a:p>
        </p:txBody>
      </p:sp>
      <p:sp>
        <p:nvSpPr>
          <p:cNvPr id="10" name="">
            <a:extLst xmlns:a="http://schemas.openxmlformats.org/drawingml/2006/main">
              <a:ext uri="{FF2B5EF4-FFF2-40B4-BE49-F238E27FC236}">
                <a16:creationId xmlns:a16="http://schemas.microsoft.com/office/drawing/2014/main" id="{4144631D-E614-4765-B09E-907AE827F59F}"/>
              </a:ext>
            </a:extLst>
          </p:cNvPr>
          <p:cNvSpPr>
            <a:spLocks xmlns:a="http://schemas.openxmlformats.org/drawingml/2006/main" noGrp="1"/>
          </p:cNvSpPr>
          <p:nvPr/>
        </p:nvSpPr>
        <p:spPr>
          <a:xfrm xmlns:a="http://schemas.openxmlformats.org/drawingml/2006/main">
            <a:off x="9372600" y="2695575"/>
            <a:ext cx="4762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Autofit/>
          </a:bodyPr>
          <a:lstStyle xmlns:a="http://schemas.openxmlformats.org/drawingml/2006/main"/>
          <a:p xmlns:a="http://schemas.openxmlformats.org/drawingml/2006/main">
            <a:pPr>
              <a:defRPr sz="1500" b="1">
                <a:solidFill>
                  <a:srgbClr val="9B7E88"/>
                </a:solidFill>
                <a:latin typeface="DejaVu Sans"/>
                <a:ea typeface="DejaVu Sans"/>
                <a:cs typeface="DejaVu Sans"/>
              </a:defRPr>
            </a:pPr>
            <a:r>
              <a:rPr sz="1500" b="1">
                <a:solidFill>
                  <a:srgbClr val="9B7E88"/>
                </a:solidFill>
                <a:latin typeface="DejaVu Sans"/>
                <a:ea typeface="DejaVu Sans"/>
                <a:cs typeface="DejaVu Sans"/>
              </a:rPr>
              <a:t>02</a:t>
            </a:r>
          </a:p>
        </p:txBody>
      </p:sp>
      <p:sp>
        <p:nvSpPr>
          <p:cNvPr id="11" name="">
            <a:extLst xmlns:a="http://schemas.openxmlformats.org/drawingml/2006/main">
              <a:ext uri="{FF2B5EF4-FFF2-40B4-BE49-F238E27FC236}">
                <a16:creationId xmlns:a16="http://schemas.microsoft.com/office/drawing/2014/main" id="{19224E93-866B-41B2-ABA2-0E8FDBB10E40}"/>
              </a:ext>
            </a:extLst>
          </p:cNvPr>
          <p:cNvSpPr>
            <a:spLocks xmlns:a="http://schemas.openxmlformats.org/drawingml/2006/main" noGrp="1"/>
          </p:cNvSpPr>
          <p:nvPr/>
        </p:nvSpPr>
        <p:spPr>
          <a:xfrm xmlns:a="http://schemas.openxmlformats.org/drawingml/2006/main">
            <a:off x="9372600" y="3028950"/>
            <a:ext cx="2476500" cy="8953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Autofit/>
          </a:bodyPr>
          <a:lstStyle xmlns:a="http://schemas.openxmlformats.org/drawingml/2006/main"/>
          <a:p xmlns:a="http://schemas.openxmlformats.org/drawingml/2006/main">
            <a:pPr>
              <a:defRPr sz="1800" b="0">
                <a:solidFill>
                  <a:srgbClr val="79616B"/>
                </a:solidFill>
                <a:latin typeface="DejaVu Sans"/>
                <a:ea typeface="DejaVu Sans"/>
                <a:cs typeface="DejaVu Sans"/>
              </a:defRPr>
            </a:pPr>
            <a:r>
              <a:rPr sz="1800" b="0">
                <a:solidFill>
                  <a:srgbClr val="79616B"/>
                </a:solidFill>
                <a:latin typeface="DejaVu Sans"/>
                <a:ea typeface="DejaVu Sans"/>
                <a:cs typeface="DejaVu Sans"/>
              </a:rPr>
              <a:t>At QBF: check the latest lane assignment</a:t>
            </a:r>
          </a:p>
        </p:txBody>
      </p:sp>
      <p:sp>
        <p:nvSpPr>
          <p:cNvPr id="12" name="">
            <a:extLst xmlns:a="http://schemas.openxmlformats.org/drawingml/2006/main">
              <a:ext uri="{FF2B5EF4-FFF2-40B4-BE49-F238E27FC236}">
                <a16:creationId xmlns:a16="http://schemas.microsoft.com/office/drawing/2014/main" id="{964BD5FA-F7B9-4683-8DCD-B21EA7802E19}"/>
              </a:ext>
            </a:extLst>
          </p:cNvPr>
          <p:cNvSpPr>
            <a:spLocks xmlns:a="http://schemas.openxmlformats.org/drawingml/2006/main" noGrp="1"/>
          </p:cNvSpPr>
          <p:nvPr/>
        </p:nvSpPr>
        <p:spPr>
          <a:xfrm xmlns:a="http://schemas.openxmlformats.org/drawingml/2006/main">
            <a:off x="9372600" y="3990975"/>
            <a:ext cx="4762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Autofit/>
          </a:bodyPr>
          <a:lstStyle xmlns:a="http://schemas.openxmlformats.org/drawingml/2006/main"/>
          <a:p xmlns:a="http://schemas.openxmlformats.org/drawingml/2006/main">
            <a:pPr>
              <a:defRPr sz="1500" b="1">
                <a:solidFill>
                  <a:srgbClr val="9B7E88"/>
                </a:solidFill>
                <a:latin typeface="DejaVu Sans"/>
                <a:ea typeface="DejaVu Sans"/>
                <a:cs typeface="DejaVu Sans"/>
              </a:defRPr>
            </a:pPr>
            <a:r>
              <a:rPr sz="1500" b="1">
                <a:solidFill>
                  <a:srgbClr val="9B7E88"/>
                </a:solidFill>
                <a:latin typeface="DejaVu Sans"/>
                <a:ea typeface="DejaVu Sans"/>
                <a:cs typeface="DejaVu Sans"/>
              </a:rPr>
              <a:t>03</a:t>
            </a:r>
          </a:p>
        </p:txBody>
      </p:sp>
      <p:sp>
        <p:nvSpPr>
          <p:cNvPr id="13" name="">
            <a:extLst xmlns:a="http://schemas.openxmlformats.org/drawingml/2006/main">
              <a:ext uri="{FF2B5EF4-FFF2-40B4-BE49-F238E27FC236}">
                <a16:creationId xmlns:a16="http://schemas.microsoft.com/office/drawing/2014/main" id="{C0888EA1-7AE6-4D3D-87E8-ACDC35014102}"/>
              </a:ext>
            </a:extLst>
          </p:cNvPr>
          <p:cNvSpPr>
            <a:spLocks xmlns:a="http://schemas.openxmlformats.org/drawingml/2006/main" noGrp="1"/>
          </p:cNvSpPr>
          <p:nvPr/>
        </p:nvSpPr>
        <p:spPr>
          <a:xfrm xmlns:a="http://schemas.openxmlformats.org/drawingml/2006/main">
            <a:off x="9372600" y="4324350"/>
            <a:ext cx="2476500" cy="8953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Autofit/>
          </a:bodyPr>
          <a:lstStyle xmlns:a="http://schemas.openxmlformats.org/drawingml/2006/main"/>
          <a:p xmlns:a="http://schemas.openxmlformats.org/drawingml/2006/main">
            <a:pPr>
              <a:defRPr sz="1800" b="0">
                <a:solidFill>
                  <a:srgbClr val="79616B"/>
                </a:solidFill>
                <a:latin typeface="DejaVu Sans"/>
                <a:ea typeface="DejaVu Sans"/>
                <a:cs typeface="DejaVu Sans"/>
              </a:defRPr>
            </a:pPr>
            <a:r>
              <a:rPr sz="1800" b="0">
                <a:solidFill>
                  <a:srgbClr val="79616B"/>
                </a:solidFill>
                <a:latin typeface="DejaVu Sans"/>
                <a:ea typeface="DejaVu Sans"/>
                <a:cs typeface="DejaVu Sans"/>
              </a:rPr>
              <a:t>After: review the invoice and team scores</a:t>
            </a:r>
          </a:p>
        </p:txBody>
      </p:sp>
      <p:sp>
        <p:nvSpPr>
          <p:cNvPr id="14" name="">
            <a:extLst xmlns:a="http://schemas.openxmlformats.org/drawingml/2006/main">
              <a:ext uri="{FF2B5EF4-FFF2-40B4-BE49-F238E27FC236}">
                <a16:creationId xmlns:a16="http://schemas.microsoft.com/office/drawing/2014/main" id="{CC747028-5FF4-4BC3-9A8A-D088AA89B202}"/>
              </a:ext>
            </a:extLst>
          </p:cNvPr>
          <p:cNvSpPr>
            <a:spLocks xmlns:a="http://schemas.openxmlformats.org/drawingml/2006/main" noGrp="1"/>
          </p:cNvSpPr>
          <p:nvPr/>
        </p:nvSpPr>
        <p:spPr>
          <a:xfrm xmlns:a="http://schemas.openxmlformats.org/drawingml/2006/main">
            <a:off x="352425" y="5524500"/>
            <a:ext cx="110490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Autofit/>
          </a:bodyPr>
          <a:lstStyle xmlns:a="http://schemas.openxmlformats.org/drawingml/2006/main"/>
          <a:p xmlns:a="http://schemas.openxmlformats.org/drawingml/2006/main">
            <a:pPr>
              <a:defRPr sz="1050" b="0">
                <a:solidFill>
                  <a:srgbClr val="79616B"/>
                </a:solidFill>
                <a:latin typeface="DejaVu Sans"/>
                <a:ea typeface="DejaVu Sans"/>
                <a:cs typeface="DejaVu Sans"/>
              </a:defRPr>
            </a:pPr>
            <a:r>
              <a:rPr sz="1050" b="0">
                <a:solidFill>
                  <a:srgbClr val="79616B"/>
                </a:solidFill>
                <a:latin typeface="DejaVu Sans"/>
                <a:ea typeface="DejaVu Sans"/>
                <a:cs typeface="DejaVu Sans"/>
              </a:rPr>
              <a:t>BAIQ.ORG · ACTUAL SCREENSHOT · 2 OCT 2026</a:t>
            </a:r>
          </a:p>
        </p:txBody>
      </p:sp>
      <p:sp>
        <p:nvSpPr>
          <p:cNvPr id="15" name="">
            <a:extLst xmlns:a="http://schemas.openxmlformats.org/drawingml/2006/main">
              <a:ext uri="{FF2B5EF4-FFF2-40B4-BE49-F238E27FC236}">
                <a16:creationId xmlns:a16="http://schemas.microsoft.com/office/drawing/2014/main" id="{DB9FFCC0-9C34-4202-9BB1-83AF53A2F19A}"/>
              </a:ext>
            </a:extLst>
          </p:cNvPr>
          <p:cNvSpPr>
            <a:spLocks xmlns:a="http://schemas.openxmlformats.org/drawingml/2006/main" noGrp="1"/>
          </p:cNvSpPr>
          <p:nvPr/>
        </p:nvSpPr>
        <p:spPr>
          <a:xfrm xmlns:a="http://schemas.openxmlformats.org/drawingml/2006/main">
            <a:off x="0" y="5829300"/>
            <a:ext cx="12192000" cy="1028700"/>
          </a:xfrm>
          <a:prstGeom xmlns:a="http://schemas.openxmlformats.org/drawingml/2006/main" prst="rect">
            <a:avLst/>
          </a:prstGeom>
          <a:solidFill xmlns:a="http://schemas.openxmlformats.org/drawingml/2006/main">
            <a:srgbClr val="26111A"/>
          </a:solidFill>
          <a:ln xmlns:a="http://schemas.openxmlformats.org/drawingml/2006/main" w="0">
            <a:noFill/>
          </a:ln>
        </p:spPr>
      </p:sp>
      <p:sp>
        <p:nvSpPr>
          <p:cNvPr id="16" name="">
            <a:extLst xmlns:a="http://schemas.openxmlformats.org/drawingml/2006/main">
              <a:ext uri="{FF2B5EF4-FFF2-40B4-BE49-F238E27FC236}">
                <a16:creationId xmlns:a16="http://schemas.microsoft.com/office/drawing/2014/main" id="{73DFB785-412A-4E6F-84B7-8D9D73E8AB70}"/>
              </a:ext>
            </a:extLst>
          </p:cNvPr>
          <p:cNvSpPr>
            <a:spLocks xmlns:a="http://schemas.openxmlformats.org/drawingml/2006/main" noGrp="1"/>
          </p:cNvSpPr>
          <p:nvPr/>
        </p:nvSpPr>
        <p:spPr>
          <a:xfrm xmlns:a="http://schemas.openxmlformats.org/drawingml/2006/main">
            <a:off x="523875" y="5915025"/>
            <a:ext cx="11144250" cy="857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Autofit/>
          </a:bodyPr>
          <a:lstStyle xmlns:a="http://schemas.openxmlformats.org/drawingml/2006/main"/>
          <a:p xmlns:a="http://schemas.openxmlformats.org/drawingml/2006/main">
            <a:pPr>
              <a:defRPr sz="1800" b="0">
                <a:solidFill>
                  <a:srgbClr val="FFFFFF"/>
                </a:solidFill>
                <a:latin typeface="DejaVu Sans"/>
                <a:ea typeface="DejaVu Sans"/>
                <a:cs typeface="DejaVu Sans"/>
              </a:defRPr>
            </a:pPr>
            <a:r>
              <a:rPr sz="1800" b="0">
                <a:solidFill>
                  <a:srgbClr val="FFFFFF"/>
                </a:solidFill>
                <a:latin typeface="DejaVu Sans"/>
                <a:ea typeface="DejaVu Sans"/>
                <a:cs typeface="DejaVu Sans"/>
              </a:rPr>
              <a:t>Sebelum sesi berikutnya, login, periksa acara, dan cek saldo. Di QBF, lihat penempatan lane terbaru.</a:t>
            </a:r>
          </a:p>
        </p:txBody>
      </p:sp>
    </p:spTree>
    <p:extLst>
      <p:ext uri="{BB962C8B-B14F-4D97-AF65-F5344CB8AC3E}">
        <p14:creationId xmlns:p14="http://schemas.microsoft.com/office/powerpoint/2010/main" val="214174003"/>
      </p:ext>
    </p:extLst>
  </p:cSld>
</p:sld>
</file>

<file path=ppt/theme/theme1.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
      <a:majorFont>
        <a:latin typeface="Aptos"/>
        <a:ea typeface=""/>
        <a:cs typeface=""/>
      </a:majorFont>
      <a:minorFont>
        <a:latin typeface="Aptos"/>
        <a:ea typeface=""/>
        <a:cs typeface=""/>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docProps/app.xml><?xml version="1.0" encoding="utf-8"?>
<ap:Properties xmlns:ap="http://schemas.openxmlformats.org/officeDocument/2006/extended-properties">
  <ap:Application>Walnut Exporter</ap:Application>
  <ap:PresentationFormat>Converted Presentation</ap:PresentationFormat>
  <ap:Slides>0</ap:Slides>
  <ap:Notes>0</ap:Notes>
  <ap:HiddenSlides>0</ap:HiddenSlides>
  <ap:SharedDoc>false</ap:SharedDoc>
  <ap:DocSecurity>0</ap:DocSecurity>
</ap:Properties>
</file>

<file path=docProps/core.xml><?xml version="1.0" encoding="utf-8"?>
<coreProperties xmlns:dc="http://purl.org/dc/elements/1.1/" xmlns:dcterms="http://purl.org/dc/terms/" xmlns:xsi="http://www.w3.org/2001/XMLSchema-instance" xmlns="http://schemas.openxmlformats.org/package/2006/metadata/core-properties">
  <dc:creator>Walnut Exporter</dc:creator>
  <lastModifiedBy>Walnut Exporter</lastModifiedBy>
  <dc:title>Presentation</dc:title>
  <dcterms:created xsi:type="dcterms:W3CDTF">2026-10-02T12:30:40.1790000Z</dcterms:created>
  <dcterms:modified xsi:type="dcterms:W3CDTF">2026-10-02T12:30:40.1790000Z</dcterms:modified>
</coreProperties>
</file>